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8"/>
  </p:notesMasterIdLst>
  <p:sldIdLst>
    <p:sldId id="391" r:id="rId2"/>
    <p:sldId id="411" r:id="rId3"/>
    <p:sldId id="405" r:id="rId4"/>
    <p:sldId id="412" r:id="rId5"/>
    <p:sldId id="409" r:id="rId6"/>
    <p:sldId id="406" r:id="rId7"/>
    <p:sldId id="408" r:id="rId8"/>
    <p:sldId id="404" r:id="rId9"/>
    <p:sldId id="410" r:id="rId10"/>
    <p:sldId id="377" r:id="rId11"/>
    <p:sldId id="384" r:id="rId12"/>
    <p:sldId id="385" r:id="rId13"/>
    <p:sldId id="386" r:id="rId14"/>
    <p:sldId id="387" r:id="rId15"/>
    <p:sldId id="388" r:id="rId16"/>
    <p:sldId id="380" r:id="rId17"/>
    <p:sldId id="381" r:id="rId18"/>
    <p:sldId id="382" r:id="rId19"/>
    <p:sldId id="383" r:id="rId20"/>
    <p:sldId id="378" r:id="rId21"/>
    <p:sldId id="379" r:id="rId22"/>
    <p:sldId id="363" r:id="rId23"/>
    <p:sldId id="364" r:id="rId24"/>
    <p:sldId id="365" r:id="rId25"/>
    <p:sldId id="366" r:id="rId26"/>
    <p:sldId id="389" r:id="rId27"/>
    <p:sldId id="367" r:id="rId28"/>
    <p:sldId id="372" r:id="rId29"/>
    <p:sldId id="373" r:id="rId30"/>
    <p:sldId id="368" r:id="rId31"/>
    <p:sldId id="370" r:id="rId32"/>
    <p:sldId id="355" r:id="rId33"/>
    <p:sldId id="369" r:id="rId34"/>
    <p:sldId id="359" r:id="rId35"/>
    <p:sldId id="371" r:id="rId36"/>
    <p:sldId id="374" r:id="rId37"/>
    <p:sldId id="360" r:id="rId38"/>
    <p:sldId id="361" r:id="rId39"/>
    <p:sldId id="362" r:id="rId40"/>
    <p:sldId id="356" r:id="rId41"/>
    <p:sldId id="357" r:id="rId42"/>
    <p:sldId id="358" r:id="rId43"/>
    <p:sldId id="346" r:id="rId44"/>
    <p:sldId id="347" r:id="rId45"/>
    <p:sldId id="352" r:id="rId46"/>
    <p:sldId id="353" r:id="rId47"/>
    <p:sldId id="348" r:id="rId48"/>
    <p:sldId id="354" r:id="rId49"/>
    <p:sldId id="349" r:id="rId50"/>
    <p:sldId id="350" r:id="rId51"/>
    <p:sldId id="351" r:id="rId52"/>
    <p:sldId id="339" r:id="rId53"/>
    <p:sldId id="340" r:id="rId54"/>
    <p:sldId id="341" r:id="rId55"/>
    <p:sldId id="344" r:id="rId56"/>
    <p:sldId id="345" r:id="rId57"/>
    <p:sldId id="342" r:id="rId58"/>
    <p:sldId id="343" r:id="rId59"/>
    <p:sldId id="323" r:id="rId60"/>
    <p:sldId id="335" r:id="rId61"/>
    <p:sldId id="336" r:id="rId62"/>
    <p:sldId id="337" r:id="rId63"/>
    <p:sldId id="338" r:id="rId64"/>
    <p:sldId id="324" r:id="rId65"/>
    <p:sldId id="330" r:id="rId66"/>
    <p:sldId id="329" r:id="rId67"/>
    <p:sldId id="331" r:id="rId68"/>
    <p:sldId id="332" r:id="rId69"/>
    <p:sldId id="328" r:id="rId70"/>
    <p:sldId id="326" r:id="rId71"/>
    <p:sldId id="327" r:id="rId72"/>
    <p:sldId id="317" r:id="rId73"/>
    <p:sldId id="322" r:id="rId74"/>
    <p:sldId id="318" r:id="rId75"/>
    <p:sldId id="333" r:id="rId76"/>
    <p:sldId id="319" r:id="rId77"/>
    <p:sldId id="334" r:id="rId78"/>
    <p:sldId id="321" r:id="rId79"/>
    <p:sldId id="315" r:id="rId80"/>
    <p:sldId id="316" r:id="rId81"/>
    <p:sldId id="313" r:id="rId82"/>
    <p:sldId id="312" r:id="rId83"/>
    <p:sldId id="311" r:id="rId84"/>
    <p:sldId id="308" r:id="rId85"/>
    <p:sldId id="310" r:id="rId86"/>
    <p:sldId id="309" r:id="rId87"/>
    <p:sldId id="307" r:id="rId88"/>
    <p:sldId id="306" r:id="rId89"/>
    <p:sldId id="305" r:id="rId90"/>
    <p:sldId id="301" r:id="rId91"/>
    <p:sldId id="304" r:id="rId92"/>
    <p:sldId id="303" r:id="rId93"/>
    <p:sldId id="302" r:id="rId94"/>
    <p:sldId id="300" r:id="rId95"/>
    <p:sldId id="299" r:id="rId96"/>
    <p:sldId id="298" r:id="rId97"/>
    <p:sldId id="296" r:id="rId98"/>
    <p:sldId id="297" r:id="rId99"/>
    <p:sldId id="294" r:id="rId100"/>
    <p:sldId id="295" r:id="rId101"/>
    <p:sldId id="290" r:id="rId102"/>
    <p:sldId id="289" r:id="rId103"/>
    <p:sldId id="291" r:id="rId104"/>
    <p:sldId id="288" r:id="rId105"/>
    <p:sldId id="286" r:id="rId106"/>
    <p:sldId id="287" r:id="rId107"/>
    <p:sldId id="272" r:id="rId108"/>
    <p:sldId id="284" r:id="rId109"/>
    <p:sldId id="283" r:id="rId110"/>
    <p:sldId id="277" r:id="rId111"/>
    <p:sldId id="275" r:id="rId112"/>
    <p:sldId id="274" r:id="rId113"/>
    <p:sldId id="276" r:id="rId114"/>
    <p:sldId id="273" r:id="rId115"/>
    <p:sldId id="267" r:id="rId116"/>
    <p:sldId id="293" r:id="rId117"/>
    <p:sldId id="314" r:id="rId118"/>
    <p:sldId id="270" r:id="rId119"/>
    <p:sldId id="390" r:id="rId120"/>
    <p:sldId id="269" r:id="rId121"/>
    <p:sldId id="268" r:id="rId122"/>
    <p:sldId id="278" r:id="rId123"/>
    <p:sldId id="260" r:id="rId124"/>
    <p:sldId id="279" r:id="rId125"/>
    <p:sldId id="282" r:id="rId126"/>
    <p:sldId id="264" r:id="rId127"/>
    <p:sldId id="265" r:id="rId128"/>
    <p:sldId id="259" r:id="rId129"/>
    <p:sldId id="261" r:id="rId130"/>
    <p:sldId id="262" r:id="rId131"/>
    <p:sldId id="263" r:id="rId132"/>
    <p:sldId id="256" r:id="rId133"/>
    <p:sldId id="376" r:id="rId134"/>
    <p:sldId id="375" r:id="rId135"/>
    <p:sldId id="257" r:id="rId136"/>
    <p:sldId id="258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412"/>
    <a:srgbClr val="81F0F0"/>
    <a:srgbClr val="F5283A"/>
    <a:srgbClr val="F7974B"/>
    <a:srgbClr val="F50002"/>
    <a:srgbClr val="3600FF"/>
    <a:srgbClr val="30C201"/>
    <a:srgbClr val="F91300"/>
    <a:srgbClr val="F83501"/>
    <a:srgbClr val="FB5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62"/>
    <p:restoredTop sz="94577"/>
  </p:normalViewPr>
  <p:slideViewPr>
    <p:cSldViewPr snapToGrid="0">
      <p:cViewPr varScale="1">
        <p:scale>
          <a:sx n="85" d="100"/>
          <a:sy n="85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13009-7F98-9343-B3C3-8965DA3F034D}" type="datetimeFigureOut">
              <a:rPr lang="en-US" smtClean="0"/>
              <a:t>5/4/24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1417D-AE27-7446-A069-A47771F86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47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1417D-AE27-7446-A069-A47771F86C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83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1417D-AE27-7446-A069-A47771F86C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5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1417D-AE27-7446-A069-A47771F86C3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8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ADE3-A873-5025-C954-436E8F179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0DDD7-F5A6-0956-42D9-93270CD5B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1143C-D421-2330-DA5E-C22FD55A7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BDCB1-3DF6-F01F-535A-F50F4496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C7C9C-E7D5-0D70-7B0A-7DB1F112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3BF1-A081-E08A-1086-C7021706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52D1C-7BD4-7B0D-FE09-485DAC1C9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06B24-9108-75A7-CC30-FD098D67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1608A-754D-6411-ECB5-6B6071DF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446B7-4B28-F219-B4A6-6605D439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9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03986-2960-788F-C8A6-36FBA4D10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00039-BFB2-2B6B-93F0-B9B3E98B8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BC910-AA61-4D8C-45ED-9AB2FD13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E8551-76B4-C0B1-C409-6F55CC4E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0340F-A86D-FFDD-72D2-8AD97F76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6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CF2C-3268-CF9E-35E1-D39AC3A39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ECC16-8FA2-6863-E7C2-12A4C067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4EAC8-7511-55F5-36F9-E2A71E12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55AB4-D902-66C1-48E7-9AF1F8F5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3CA8E-B3F8-C8A8-FF72-D59362AC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9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EAF6-9F25-3FB2-747F-488ADC66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FBBAD-93A6-3336-8343-0082C74B3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4B059-E2D7-98B7-3254-CD597C441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0DF68-DA24-373C-BEA1-548CA068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63B74-64DB-D036-3449-F3641D65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9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9C4A-D746-480C-67DD-10C153BE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1BA8-93F2-0B60-140B-95C831FE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3DB3B-1F2D-614A-6AFD-FBCE54B2A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C23D1-778B-9AE3-ED44-D76D06F4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D234B-D8F7-2267-0AB9-27AA5CB9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18AAA-F3C4-E5B1-ED58-213F42B9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E37A-2A6B-5113-157A-6C40C444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8428C-128C-CE1F-64C0-1E9E73DEF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F2AC5-BC15-AD18-6ABB-52CFF355B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D9CE7-4014-999B-DB85-DE8859A5F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F2A79-6D00-BB66-6074-D06222214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95E70-65A8-BD23-BEA9-F4379B907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6EB732-B194-A70C-DA65-93D75710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2C0185-537D-23A2-8DE9-17C39C2A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CFDAF-809F-2BDC-9DAD-B3A79498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810CA-7420-0D63-3CAF-0B82AC27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E4725-EF71-A241-AFC6-70893C8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17BDB-EECC-E13C-AB9C-14B035FD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713D1-3C09-F38F-1F35-33E87702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996F3-671B-2F3B-5748-50BA0838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8C5D5-6CAB-41DF-E215-13D77169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5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F02E-DFD3-C879-F0E8-623DD3E0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094D-2A47-A22E-60CB-FB6947537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D5711-D42D-384A-ECE3-84C4C0F9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6E55F-DA8C-5E7D-D37E-FA771046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4AE23-9D27-8DB7-CDC3-5EAC0B64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29D1C-DF9E-C6C1-FB12-31A7DC42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9456-9A87-A721-F225-E323AEE4F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6F5879-29B6-9B81-9FC9-C9A48428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48AC5-B0A0-C0E4-3ACF-3638D21F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9E937-756F-B343-B713-C3FAD021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0E5BB-1001-47B4-BA34-8C4CF54C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DFBA8-4076-0CE1-2C95-90B1C74E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6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4DBBAA-B0BE-A68E-47DF-207CA9FC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A9406-E863-B8DD-C486-761985B2B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AC2D3-EEF3-AB7F-B454-95C2F5FB0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5A5A2-2CB5-1145-9E19-0426D9AC3AEF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3E277-02F4-857A-5312-809D3C8AF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FD16A-112B-E8EA-A4DC-8A766F228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C091F-0B67-0044-BDDB-3CC712212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4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gi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221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03.png"/><Relationship Id="rId4" Type="http://schemas.openxmlformats.org/officeDocument/2006/relationships/image" Target="../media/image18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0.png"/><Relationship Id="rId3" Type="http://schemas.openxmlformats.org/officeDocument/2006/relationships/image" Target="../media/image1011.png"/><Relationship Id="rId7" Type="http://schemas.openxmlformats.org/officeDocument/2006/relationships/image" Target="../media/image143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1.png"/><Relationship Id="rId5" Type="http://schemas.openxmlformats.org/officeDocument/2006/relationships/image" Target="../media/image1260.png"/><Relationship Id="rId4" Type="http://schemas.openxmlformats.org/officeDocument/2006/relationships/image" Target="../media/image11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3.png"/><Relationship Id="rId4" Type="http://schemas.openxmlformats.org/officeDocument/2006/relationships/image" Target="../media/image31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1.png"/><Relationship Id="rId4" Type="http://schemas.openxmlformats.org/officeDocument/2006/relationships/image" Target="../media/image4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810.png"/><Relationship Id="rId12" Type="http://schemas.openxmlformats.org/officeDocument/2006/relationships/image" Target="../media/image193.png"/><Relationship Id="rId2" Type="http://schemas.openxmlformats.org/officeDocument/2006/relationships/image" Target="../media/image192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20.png"/><Relationship Id="rId15" Type="http://schemas.openxmlformats.org/officeDocument/2006/relationships/image" Target="../media/image1010.png"/><Relationship Id="rId10" Type="http://schemas.openxmlformats.org/officeDocument/2006/relationships/image" Target="../media/image1320.png"/><Relationship Id="rId9" Type="http://schemas.openxmlformats.org/officeDocument/2006/relationships/image" Target="../media/image1250.png"/><Relationship Id="rId14" Type="http://schemas.openxmlformats.org/officeDocument/2006/relationships/image" Target="../media/image9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0.png"/><Relationship Id="rId4" Type="http://schemas.openxmlformats.org/officeDocument/2006/relationships/image" Target="../media/image17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0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610.png"/><Relationship Id="rId7" Type="http://schemas.openxmlformats.org/officeDocument/2006/relationships/image" Target="../media/image10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4" Type="http://schemas.openxmlformats.org/officeDocument/2006/relationships/image" Target="../media/image7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33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99.png"/><Relationship Id="rId7" Type="http://schemas.openxmlformats.org/officeDocument/2006/relationships/image" Target="../media/image206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20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2011.png"/><Relationship Id="rId3" Type="http://schemas.openxmlformats.org/officeDocument/2006/relationships/image" Target="../media/image1013.png"/><Relationship Id="rId7" Type="http://schemas.openxmlformats.org/officeDocument/2006/relationships/image" Target="../media/image1410.png"/><Relationship Id="rId12" Type="http://schemas.openxmlformats.org/officeDocument/2006/relationships/image" Target="../media/image1911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0.png"/><Relationship Id="rId11" Type="http://schemas.openxmlformats.org/officeDocument/2006/relationships/image" Target="../media/image1810.png"/><Relationship Id="rId5" Type="http://schemas.openxmlformats.org/officeDocument/2006/relationships/image" Target="../media/image1211.png"/><Relationship Id="rId15" Type="http://schemas.openxmlformats.org/officeDocument/2006/relationships/image" Target="../media/image218.png"/><Relationship Id="rId10" Type="http://schemas.openxmlformats.org/officeDocument/2006/relationships/image" Target="../media/image1710.png"/><Relationship Id="rId4" Type="http://schemas.openxmlformats.org/officeDocument/2006/relationships/image" Target="../media/image1120.png"/><Relationship Id="rId9" Type="http://schemas.openxmlformats.org/officeDocument/2006/relationships/image" Target="../media/image1610.png"/><Relationship Id="rId14" Type="http://schemas.openxmlformats.org/officeDocument/2006/relationships/image" Target="../media/image21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61.png"/><Relationship Id="rId18" Type="http://schemas.openxmlformats.org/officeDocument/2006/relationships/image" Target="../media/image414.png"/><Relationship Id="rId3" Type="http://schemas.openxmlformats.org/officeDocument/2006/relationships/image" Target="../media/image261.png"/><Relationship Id="rId7" Type="http://schemas.openxmlformats.org/officeDocument/2006/relationships/image" Target="../media/image301.png"/><Relationship Id="rId12" Type="http://schemas.openxmlformats.org/officeDocument/2006/relationships/image" Target="../media/image351.png"/><Relationship Id="rId17" Type="http://schemas.openxmlformats.org/officeDocument/2006/relationships/image" Target="../media/image401.png"/><Relationship Id="rId2" Type="http://schemas.openxmlformats.org/officeDocument/2006/relationships/image" Target="../media/image251.png"/><Relationship Id="rId16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341.png"/><Relationship Id="rId5" Type="http://schemas.openxmlformats.org/officeDocument/2006/relationships/image" Target="../media/image281.png"/><Relationship Id="rId15" Type="http://schemas.openxmlformats.org/officeDocument/2006/relationships/image" Target="../media/image381.png"/><Relationship Id="rId10" Type="http://schemas.openxmlformats.org/officeDocument/2006/relationships/image" Target="../media/image331.png"/><Relationship Id="rId4" Type="http://schemas.openxmlformats.org/officeDocument/2006/relationships/image" Target="../media/image271.png"/><Relationship Id="rId9" Type="http://schemas.openxmlformats.org/officeDocument/2006/relationships/image" Target="../media/image321.png"/><Relationship Id="rId14" Type="http://schemas.openxmlformats.org/officeDocument/2006/relationships/image" Target="../media/image37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0.png"/><Relationship Id="rId18" Type="http://schemas.openxmlformats.org/officeDocument/2006/relationships/image" Target="../media/image390.png"/><Relationship Id="rId26" Type="http://schemas.openxmlformats.org/officeDocument/2006/relationships/image" Target="../media/image470.png"/><Relationship Id="rId3" Type="http://schemas.openxmlformats.org/officeDocument/2006/relationships/image" Target="../media/image241.png"/><Relationship Id="rId21" Type="http://schemas.openxmlformats.org/officeDocument/2006/relationships/image" Target="../media/image420.png"/><Relationship Id="rId7" Type="http://schemas.openxmlformats.org/officeDocument/2006/relationships/image" Target="../media/image280.png"/><Relationship Id="rId12" Type="http://schemas.openxmlformats.org/officeDocument/2006/relationships/image" Target="../media/image330.png"/><Relationship Id="rId17" Type="http://schemas.openxmlformats.org/officeDocument/2006/relationships/image" Target="../media/image380.png"/><Relationship Id="rId25" Type="http://schemas.openxmlformats.org/officeDocument/2006/relationships/image" Target="../media/image462.png"/><Relationship Id="rId2" Type="http://schemas.openxmlformats.org/officeDocument/2006/relationships/image" Target="../media/image231.png"/><Relationship Id="rId16" Type="http://schemas.openxmlformats.org/officeDocument/2006/relationships/image" Target="../media/image370.png"/><Relationship Id="rId20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24" Type="http://schemas.openxmlformats.org/officeDocument/2006/relationships/image" Target="../media/image451.png"/><Relationship Id="rId5" Type="http://schemas.openxmlformats.org/officeDocument/2006/relationships/image" Target="../media/image260.png"/><Relationship Id="rId15" Type="http://schemas.openxmlformats.org/officeDocument/2006/relationships/image" Target="../media/image360.png"/><Relationship Id="rId23" Type="http://schemas.openxmlformats.org/officeDocument/2006/relationships/image" Target="../media/image441.png"/><Relationship Id="rId28" Type="http://schemas.openxmlformats.org/officeDocument/2006/relationships/image" Target="../media/image490.png"/><Relationship Id="rId10" Type="http://schemas.openxmlformats.org/officeDocument/2006/relationships/image" Target="../media/image312.png"/><Relationship Id="rId19" Type="http://schemas.openxmlformats.org/officeDocument/2006/relationships/image" Target="../media/image40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0.png"/><Relationship Id="rId22" Type="http://schemas.openxmlformats.org/officeDocument/2006/relationships/image" Target="../media/image431.png"/><Relationship Id="rId27" Type="http://schemas.openxmlformats.org/officeDocument/2006/relationships/image" Target="../media/image480.png"/></Relationships>
</file>

<file path=ppt/slides/_rels/slide1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2.png"/><Relationship Id="rId18" Type="http://schemas.openxmlformats.org/officeDocument/2006/relationships/image" Target="../media/image660.png"/><Relationship Id="rId26" Type="http://schemas.openxmlformats.org/officeDocument/2006/relationships/image" Target="../media/image770.png"/><Relationship Id="rId3" Type="http://schemas.openxmlformats.org/officeDocument/2006/relationships/image" Target="../media/image513.png"/><Relationship Id="rId21" Type="http://schemas.openxmlformats.org/officeDocument/2006/relationships/image" Target="../media/image702.png"/><Relationship Id="rId34" Type="http://schemas.openxmlformats.org/officeDocument/2006/relationships/image" Target="../media/image870.png"/><Relationship Id="rId7" Type="http://schemas.openxmlformats.org/officeDocument/2006/relationships/image" Target="../media/image551.png"/><Relationship Id="rId12" Type="http://schemas.openxmlformats.org/officeDocument/2006/relationships/image" Target="../media/image601.png"/><Relationship Id="rId17" Type="http://schemas.openxmlformats.org/officeDocument/2006/relationships/image" Target="../media/image650.png"/><Relationship Id="rId25" Type="http://schemas.openxmlformats.org/officeDocument/2006/relationships/image" Target="../media/image760.png"/><Relationship Id="rId33" Type="http://schemas.openxmlformats.org/officeDocument/2006/relationships/image" Target="../media/image860.png"/><Relationship Id="rId2" Type="http://schemas.openxmlformats.org/officeDocument/2006/relationships/image" Target="../media/image501.png"/><Relationship Id="rId16" Type="http://schemas.openxmlformats.org/officeDocument/2006/relationships/image" Target="../media/image640.png"/><Relationship Id="rId20" Type="http://schemas.openxmlformats.org/officeDocument/2006/relationships/image" Target="../media/image680.png"/><Relationship Id="rId29" Type="http://schemas.openxmlformats.org/officeDocument/2006/relationships/image" Target="../media/image8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11" Type="http://schemas.openxmlformats.org/officeDocument/2006/relationships/image" Target="../media/image590.png"/><Relationship Id="rId24" Type="http://schemas.openxmlformats.org/officeDocument/2006/relationships/image" Target="../media/image740.png"/><Relationship Id="rId32" Type="http://schemas.openxmlformats.org/officeDocument/2006/relationships/image" Target="../media/image850.png"/><Relationship Id="rId5" Type="http://schemas.openxmlformats.org/officeDocument/2006/relationships/image" Target="../media/image531.png"/><Relationship Id="rId15" Type="http://schemas.openxmlformats.org/officeDocument/2006/relationships/image" Target="../media/image630.png"/><Relationship Id="rId23" Type="http://schemas.openxmlformats.org/officeDocument/2006/relationships/image" Target="../media/image730.png"/><Relationship Id="rId28" Type="http://schemas.openxmlformats.org/officeDocument/2006/relationships/image" Target="../media/image790.png"/><Relationship Id="rId36" Type="http://schemas.openxmlformats.org/officeDocument/2006/relationships/image" Target="../media/image890.png"/><Relationship Id="rId10" Type="http://schemas.openxmlformats.org/officeDocument/2006/relationships/image" Target="../media/image581.png"/><Relationship Id="rId19" Type="http://schemas.openxmlformats.org/officeDocument/2006/relationships/image" Target="../media/image670.png"/><Relationship Id="rId31" Type="http://schemas.openxmlformats.org/officeDocument/2006/relationships/image" Target="../media/image840.png"/><Relationship Id="rId4" Type="http://schemas.openxmlformats.org/officeDocument/2006/relationships/image" Target="../media/image521.png"/><Relationship Id="rId9" Type="http://schemas.openxmlformats.org/officeDocument/2006/relationships/image" Target="../media/image570.png"/><Relationship Id="rId14" Type="http://schemas.openxmlformats.org/officeDocument/2006/relationships/image" Target="../media/image620.png"/><Relationship Id="rId22" Type="http://schemas.openxmlformats.org/officeDocument/2006/relationships/image" Target="../media/image713.png"/><Relationship Id="rId27" Type="http://schemas.openxmlformats.org/officeDocument/2006/relationships/image" Target="../media/image780.png"/><Relationship Id="rId30" Type="http://schemas.openxmlformats.org/officeDocument/2006/relationships/image" Target="../media/image830.png"/><Relationship Id="rId35" Type="http://schemas.openxmlformats.org/officeDocument/2006/relationships/image" Target="../media/image880.png"/><Relationship Id="rId8" Type="http://schemas.openxmlformats.org/officeDocument/2006/relationships/image" Target="../media/image56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13" Type="http://schemas.openxmlformats.org/officeDocument/2006/relationships/image" Target="../media/image1050.png"/><Relationship Id="rId18" Type="http://schemas.openxmlformats.org/officeDocument/2006/relationships/image" Target="../media/image1101.png"/><Relationship Id="rId26" Type="http://schemas.openxmlformats.org/officeDocument/2006/relationships/image" Target="../media/image1201.png"/><Relationship Id="rId3" Type="http://schemas.openxmlformats.org/officeDocument/2006/relationships/image" Target="../media/image930.png"/><Relationship Id="rId21" Type="http://schemas.openxmlformats.org/officeDocument/2006/relationships/image" Target="../media/image1150.png"/><Relationship Id="rId7" Type="http://schemas.openxmlformats.org/officeDocument/2006/relationships/image" Target="../media/image970.png"/><Relationship Id="rId12" Type="http://schemas.openxmlformats.org/officeDocument/2006/relationships/image" Target="../media/image1040.png"/><Relationship Id="rId17" Type="http://schemas.openxmlformats.org/officeDocument/2006/relationships/image" Target="../media/image1090.png"/><Relationship Id="rId25" Type="http://schemas.openxmlformats.org/officeDocument/2006/relationships/image" Target="../media/image1190.png"/><Relationship Id="rId2" Type="http://schemas.openxmlformats.org/officeDocument/2006/relationships/image" Target="../media/image901.png"/><Relationship Id="rId16" Type="http://schemas.openxmlformats.org/officeDocument/2006/relationships/image" Target="../media/image1080.png"/><Relationship Id="rId20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0.png"/><Relationship Id="rId11" Type="http://schemas.openxmlformats.org/officeDocument/2006/relationships/image" Target="../media/image1030.png"/><Relationship Id="rId24" Type="http://schemas.openxmlformats.org/officeDocument/2006/relationships/image" Target="../media/image1180.png"/><Relationship Id="rId5" Type="http://schemas.openxmlformats.org/officeDocument/2006/relationships/image" Target="../media/image950.png"/><Relationship Id="rId15" Type="http://schemas.openxmlformats.org/officeDocument/2006/relationships/image" Target="../media/image1070.png"/><Relationship Id="rId23" Type="http://schemas.openxmlformats.org/officeDocument/2006/relationships/image" Target="../media/image1170.png"/><Relationship Id="rId10" Type="http://schemas.openxmlformats.org/officeDocument/2006/relationships/image" Target="../media/image1001.png"/><Relationship Id="rId19" Type="http://schemas.openxmlformats.org/officeDocument/2006/relationships/image" Target="../media/image1113.png"/><Relationship Id="rId4" Type="http://schemas.openxmlformats.org/officeDocument/2006/relationships/image" Target="../media/image940.png"/><Relationship Id="rId9" Type="http://schemas.openxmlformats.org/officeDocument/2006/relationships/image" Target="../media/image990.png"/><Relationship Id="rId14" Type="http://schemas.openxmlformats.org/officeDocument/2006/relationships/image" Target="../media/image1060.png"/><Relationship Id="rId22" Type="http://schemas.openxmlformats.org/officeDocument/2006/relationships/image" Target="../media/image1160.png"/><Relationship Id="rId27" Type="http://schemas.openxmlformats.org/officeDocument/2006/relationships/image" Target="../media/image122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jpe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1.png"/><Relationship Id="rId3" Type="http://schemas.openxmlformats.org/officeDocument/2006/relationships/image" Target="../media/image1950.png"/><Relationship Id="rId7" Type="http://schemas.openxmlformats.org/officeDocument/2006/relationships/image" Target="../media/image199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0.png"/><Relationship Id="rId5" Type="http://schemas.openxmlformats.org/officeDocument/2006/relationships/image" Target="../media/image1970.png"/><Relationship Id="rId10" Type="http://schemas.openxmlformats.org/officeDocument/2006/relationships/image" Target="../media/image2060.png"/><Relationship Id="rId4" Type="http://schemas.openxmlformats.org/officeDocument/2006/relationships/image" Target="../media/image1960.png"/><Relationship Id="rId9" Type="http://schemas.openxmlformats.org/officeDocument/2006/relationships/image" Target="../media/image205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500.png"/><Relationship Id="rId7" Type="http://schemas.openxmlformats.org/officeDocument/2006/relationships/image" Target="../media/image900.png"/><Relationship Id="rId12" Type="http://schemas.openxmlformats.org/officeDocument/2006/relationships/image" Target="../media/image1400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0.png"/><Relationship Id="rId11" Type="http://schemas.openxmlformats.org/officeDocument/2006/relationships/image" Target="../media/image1300.png"/><Relationship Id="rId5" Type="http://schemas.openxmlformats.org/officeDocument/2006/relationships/image" Target="../media/image700.png"/><Relationship Id="rId10" Type="http://schemas.openxmlformats.org/officeDocument/2006/relationships/image" Target="../media/image1200.png"/><Relationship Id="rId4" Type="http://schemas.openxmlformats.org/officeDocument/2006/relationships/image" Target="../media/image600.png"/><Relationship Id="rId9" Type="http://schemas.openxmlformats.org/officeDocument/2006/relationships/image" Target="../media/image111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3" Type="http://schemas.openxmlformats.org/officeDocument/2006/relationships/image" Target="../media/image1600.png"/><Relationship Id="rId7" Type="http://schemas.openxmlformats.org/officeDocument/2006/relationships/image" Target="../media/image2000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0.png"/><Relationship Id="rId5" Type="http://schemas.openxmlformats.org/officeDocument/2006/relationships/image" Target="../media/image1800.png"/><Relationship Id="rId10" Type="http://schemas.openxmlformats.org/officeDocument/2006/relationships/image" Target="../media/image2300.png"/><Relationship Id="rId4" Type="http://schemas.openxmlformats.org/officeDocument/2006/relationships/image" Target="../media/image1700.png"/><Relationship Id="rId9" Type="http://schemas.openxmlformats.org/officeDocument/2006/relationships/image" Target="../media/image22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gif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67.png"/><Relationship Id="rId4" Type="http://schemas.openxmlformats.org/officeDocument/2006/relationships/image" Target="../media/image5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6.png"/><Relationship Id="rId13" Type="http://schemas.openxmlformats.org/officeDocument/2006/relationships/image" Target="../media/image139.png"/><Relationship Id="rId3" Type="http://schemas.openxmlformats.org/officeDocument/2006/relationships/image" Target="../media/image318.png"/><Relationship Id="rId7" Type="http://schemas.openxmlformats.org/officeDocument/2006/relationships/image" Target="../media/image716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7.png"/><Relationship Id="rId11" Type="http://schemas.openxmlformats.org/officeDocument/2006/relationships/image" Target="../media/image116.png"/><Relationship Id="rId5" Type="http://schemas.openxmlformats.org/officeDocument/2006/relationships/image" Target="../media/image517.png"/><Relationship Id="rId10" Type="http://schemas.openxmlformats.org/officeDocument/2006/relationships/image" Target="../media/image1015.png"/><Relationship Id="rId4" Type="http://schemas.openxmlformats.org/officeDocument/2006/relationships/image" Target="../media/image417.png"/><Relationship Id="rId9" Type="http://schemas.openxmlformats.org/officeDocument/2006/relationships/image" Target="../media/image9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10.png"/><Relationship Id="rId7" Type="http://schemas.openxmlformats.org/officeDocument/2006/relationships/image" Target="../media/image9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4.png"/><Relationship Id="rId5" Type="http://schemas.openxmlformats.org/officeDocument/2006/relationships/image" Target="../media/image615.png"/><Relationship Id="rId10" Type="http://schemas.openxmlformats.org/officeDocument/2006/relationships/image" Target="../media/image122.png"/><Relationship Id="rId4" Type="http://schemas.openxmlformats.org/officeDocument/2006/relationships/image" Target="../media/image354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7" Type="http://schemas.openxmlformats.org/officeDocument/2006/relationships/image" Target="../media/image17.png"/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7" Type="http://schemas.openxmlformats.org/officeDocument/2006/relationships/image" Target="../media/image114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914.png"/><Relationship Id="rId4" Type="http://schemas.openxmlformats.org/officeDocument/2006/relationships/image" Target="../media/image8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6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50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90.png"/><Relationship Id="rId7" Type="http://schemas.openxmlformats.org/officeDocument/2006/relationships/image" Target="../media/image233.png"/><Relationship Id="rId2" Type="http://schemas.openxmlformats.org/officeDocument/2006/relationships/image" Target="../media/image1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73.png"/><Relationship Id="rId5" Type="http://schemas.openxmlformats.org/officeDocument/2006/relationships/image" Target="../media/image216.png"/><Relationship Id="rId10" Type="http://schemas.openxmlformats.org/officeDocument/2006/relationships/image" Target="../media/image263.png"/><Relationship Id="rId4" Type="http://schemas.openxmlformats.org/officeDocument/2006/relationships/image" Target="../media/image209.png"/><Relationship Id="rId9" Type="http://schemas.openxmlformats.org/officeDocument/2006/relationships/image" Target="../media/image2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33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5" Type="http://schemas.openxmlformats.org/officeDocument/2006/relationships/image" Target="../media/image317.png"/><Relationship Id="rId4" Type="http://schemas.openxmlformats.org/officeDocument/2006/relationships/image" Target="../media/image3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7" Type="http://schemas.openxmlformats.org/officeDocument/2006/relationships/image" Target="../media/image472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4.png"/><Relationship Id="rId5" Type="http://schemas.openxmlformats.org/officeDocument/2006/relationships/image" Target="../media/image453.png"/><Relationship Id="rId4" Type="http://schemas.openxmlformats.org/officeDocument/2006/relationships/image" Target="../media/image4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7" Type="http://schemas.openxmlformats.org/officeDocument/2006/relationships/image" Target="../media/image50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4.png"/><Relationship Id="rId5" Type="http://schemas.openxmlformats.org/officeDocument/2006/relationships/image" Target="../media/image453.png"/><Relationship Id="rId4" Type="http://schemas.openxmlformats.org/officeDocument/2006/relationships/image" Target="../media/image4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2.png"/><Relationship Id="rId5" Type="http://schemas.openxmlformats.org/officeDocument/2006/relationships/image" Target="../media/image523.png"/><Relationship Id="rId4" Type="http://schemas.openxmlformats.org/officeDocument/2006/relationships/image" Target="../media/image4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2.png"/><Relationship Id="rId5" Type="http://schemas.openxmlformats.org/officeDocument/2006/relationships/image" Target="../media/image56.png"/><Relationship Id="rId4" Type="http://schemas.openxmlformats.org/officeDocument/2006/relationships/image" Target="../media/image5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png"/><Relationship Id="rId3" Type="http://schemas.openxmlformats.org/officeDocument/2006/relationships/image" Target="../media/image618.png"/><Relationship Id="rId7" Type="http://schemas.openxmlformats.org/officeDocument/2006/relationships/image" Target="../media/image65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2.png"/><Relationship Id="rId5" Type="http://schemas.openxmlformats.org/officeDocument/2006/relationships/image" Target="../media/image632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01.png"/><Relationship Id="rId4" Type="http://schemas.openxmlformats.org/officeDocument/2006/relationships/image" Target="../media/image6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613.png"/><Relationship Id="rId7" Type="http://schemas.openxmlformats.org/officeDocument/2006/relationships/image" Target="../media/image1014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2.png"/><Relationship Id="rId5" Type="http://schemas.openxmlformats.org/officeDocument/2006/relationships/image" Target="../media/image841.png"/><Relationship Id="rId4" Type="http://schemas.openxmlformats.org/officeDocument/2006/relationships/image" Target="../media/image710.png"/><Relationship Id="rId9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42.png"/><Relationship Id="rId7" Type="http://schemas.openxmlformats.org/officeDocument/2006/relationships/image" Target="../media/image28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62.png"/><Relationship Id="rId10" Type="http://schemas.openxmlformats.org/officeDocument/2006/relationships/image" Target="../media/image315.png"/><Relationship Id="rId4" Type="http://schemas.openxmlformats.org/officeDocument/2006/relationships/image" Target="../media/image252.png"/><Relationship Id="rId9" Type="http://schemas.openxmlformats.org/officeDocument/2006/relationships/image" Target="../media/image30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24.png"/><Relationship Id="rId7" Type="http://schemas.openxmlformats.org/officeDocument/2006/relationships/image" Target="../media/image292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72.png"/><Relationship Id="rId10" Type="http://schemas.openxmlformats.org/officeDocument/2006/relationships/image" Target="../media/image242.png"/><Relationship Id="rId4" Type="http://schemas.openxmlformats.org/officeDocument/2006/relationships/image" Target="../media/image333.png"/><Relationship Id="rId9" Type="http://schemas.openxmlformats.org/officeDocument/2006/relationships/image" Target="../media/image35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13" Type="http://schemas.openxmlformats.org/officeDocument/2006/relationships/image" Target="../media/image292.png"/><Relationship Id="rId18" Type="http://schemas.openxmlformats.org/officeDocument/2006/relationships/image" Target="../media/image481.png"/><Relationship Id="rId3" Type="http://schemas.openxmlformats.org/officeDocument/2006/relationships/image" Target="../media/image372.png"/><Relationship Id="rId21" Type="http://schemas.openxmlformats.org/officeDocument/2006/relationships/image" Target="../media/image515.png"/><Relationship Id="rId7" Type="http://schemas.openxmlformats.org/officeDocument/2006/relationships/image" Target="../media/image402.png"/><Relationship Id="rId12" Type="http://schemas.openxmlformats.org/officeDocument/2006/relationships/image" Target="../media/image282.png"/><Relationship Id="rId17" Type="http://schemas.openxmlformats.org/officeDocument/2006/relationships/image" Target="../media/image471.png"/><Relationship Id="rId2" Type="http://schemas.openxmlformats.org/officeDocument/2006/relationships/image" Target="../media/image362.png"/><Relationship Id="rId16" Type="http://schemas.openxmlformats.org/officeDocument/2006/relationships/image" Target="../media/image463.png"/><Relationship Id="rId20" Type="http://schemas.openxmlformats.org/officeDocument/2006/relationships/image" Target="../media/image5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.png"/><Relationship Id="rId11" Type="http://schemas.openxmlformats.org/officeDocument/2006/relationships/image" Target="../media/image272.png"/><Relationship Id="rId5" Type="http://schemas.openxmlformats.org/officeDocument/2006/relationships/image" Target="../media/image382.png"/><Relationship Id="rId15" Type="http://schemas.openxmlformats.org/officeDocument/2006/relationships/image" Target="../media/image452.png"/><Relationship Id="rId23" Type="http://schemas.openxmlformats.org/officeDocument/2006/relationships/image" Target="../media/image530.png"/><Relationship Id="rId10" Type="http://schemas.openxmlformats.org/officeDocument/2006/relationships/image" Target="../media/image432.png"/><Relationship Id="rId19" Type="http://schemas.openxmlformats.org/officeDocument/2006/relationships/image" Target="../media/image491.png"/><Relationship Id="rId4" Type="http://schemas.openxmlformats.org/officeDocument/2006/relationships/image" Target="../media/image252.png"/><Relationship Id="rId9" Type="http://schemas.openxmlformats.org/officeDocument/2006/relationships/image" Target="../media/image421.png"/><Relationship Id="rId14" Type="http://schemas.openxmlformats.org/officeDocument/2006/relationships/image" Target="../media/image443.png"/><Relationship Id="rId22" Type="http://schemas.openxmlformats.org/officeDocument/2006/relationships/image" Target="../media/image52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png"/><Relationship Id="rId13" Type="http://schemas.openxmlformats.org/officeDocument/2006/relationships/image" Target="../media/image651.png"/><Relationship Id="rId3" Type="http://schemas.openxmlformats.org/officeDocument/2006/relationships/image" Target="../media/image550.png"/><Relationship Id="rId7" Type="http://schemas.openxmlformats.org/officeDocument/2006/relationships/image" Target="../media/image591.png"/><Relationship Id="rId12" Type="http://schemas.openxmlformats.org/officeDocument/2006/relationships/image" Target="../media/image641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11" Type="http://schemas.openxmlformats.org/officeDocument/2006/relationships/image" Target="../media/image631.png"/><Relationship Id="rId5" Type="http://schemas.openxmlformats.org/officeDocument/2006/relationships/image" Target="../media/image571.png"/><Relationship Id="rId15" Type="http://schemas.openxmlformats.org/officeDocument/2006/relationships/image" Target="../media/image671.png"/><Relationship Id="rId10" Type="http://schemas.openxmlformats.org/officeDocument/2006/relationships/image" Target="../media/image621.png"/><Relationship Id="rId4" Type="http://schemas.openxmlformats.org/officeDocument/2006/relationships/image" Target="../media/image560.png"/><Relationship Id="rId9" Type="http://schemas.openxmlformats.org/officeDocument/2006/relationships/image" Target="../media/image614.png"/><Relationship Id="rId14" Type="http://schemas.openxmlformats.org/officeDocument/2006/relationships/image" Target="../media/image6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svg"/><Relationship Id="rId7" Type="http://schemas.openxmlformats.org/officeDocument/2006/relationships/image" Target="../media/image118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5" Type="http://schemas.openxmlformats.org/officeDocument/2006/relationships/image" Target="../media/image116.sv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4.png"/><Relationship Id="rId4" Type="http://schemas.openxmlformats.org/officeDocument/2006/relationships/image" Target="../media/image8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1.png"/><Relationship Id="rId4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204.png"/><Relationship Id="rId7" Type="http://schemas.openxmlformats.org/officeDocument/2006/relationships/image" Target="../media/image611.png"/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2.png"/><Relationship Id="rId5" Type="http://schemas.openxmlformats.org/officeDocument/2006/relationships/image" Target="../media/image442.png"/><Relationship Id="rId4" Type="http://schemas.openxmlformats.org/officeDocument/2006/relationships/image" Target="../media/image323.png"/><Relationship Id="rId9" Type="http://schemas.openxmlformats.org/officeDocument/2006/relationships/image" Target="../media/image8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gif"/><Relationship Id="rId2" Type="http://schemas.openxmlformats.org/officeDocument/2006/relationships/image" Target="../media/image153.g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svg"/><Relationship Id="rId4" Type="http://schemas.openxmlformats.org/officeDocument/2006/relationships/image" Target="../media/image16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gi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CB5DC3A-5A8C-5E5D-8873-EB20E11DEF30}"/>
              </a:ext>
            </a:extLst>
          </p:cNvPr>
          <p:cNvGrpSpPr/>
          <p:nvPr/>
        </p:nvGrpSpPr>
        <p:grpSpPr>
          <a:xfrm>
            <a:off x="2477634" y="1337165"/>
            <a:ext cx="8583042" cy="4105744"/>
            <a:chOff x="2477634" y="1337165"/>
            <a:chExt cx="8583042" cy="4105744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5E3B140-A40B-38AA-6445-76405C1E8C84}"/>
                </a:ext>
              </a:extLst>
            </p:cNvPr>
            <p:cNvSpPr/>
            <p:nvPr/>
          </p:nvSpPr>
          <p:spPr>
            <a:xfrm>
              <a:off x="3216188" y="3247293"/>
              <a:ext cx="6549134" cy="363624"/>
            </a:xfrm>
            <a:custGeom>
              <a:avLst/>
              <a:gdLst>
                <a:gd name="connsiteX0" fmla="*/ 77996 w 6549134"/>
                <a:gd name="connsiteY0" fmla="*/ 0 h 35170"/>
                <a:gd name="connsiteX1" fmla="*/ 300734 w 6549134"/>
                <a:gd name="connsiteY1" fmla="*/ 35170 h 35170"/>
                <a:gd name="connsiteX2" fmla="*/ 4567934 w 6549134"/>
                <a:gd name="connsiteY2" fmla="*/ 11724 h 35170"/>
                <a:gd name="connsiteX3" fmla="*/ 6549134 w 6549134"/>
                <a:gd name="connsiteY3" fmla="*/ 11724 h 35170"/>
                <a:gd name="connsiteX0" fmla="*/ 77996 w 6549134"/>
                <a:gd name="connsiteY0" fmla="*/ 0 h 293078"/>
                <a:gd name="connsiteX1" fmla="*/ 300734 w 6549134"/>
                <a:gd name="connsiteY1" fmla="*/ 35170 h 293078"/>
                <a:gd name="connsiteX2" fmla="*/ 4567934 w 6549134"/>
                <a:gd name="connsiteY2" fmla="*/ 293078 h 293078"/>
                <a:gd name="connsiteX3" fmla="*/ 6549134 w 6549134"/>
                <a:gd name="connsiteY3" fmla="*/ 11724 h 293078"/>
                <a:gd name="connsiteX0" fmla="*/ 77996 w 6549134"/>
                <a:gd name="connsiteY0" fmla="*/ 0 h 293078"/>
                <a:gd name="connsiteX1" fmla="*/ 300734 w 6549134"/>
                <a:gd name="connsiteY1" fmla="*/ 35170 h 293078"/>
                <a:gd name="connsiteX2" fmla="*/ 4567934 w 6549134"/>
                <a:gd name="connsiteY2" fmla="*/ 293078 h 293078"/>
                <a:gd name="connsiteX3" fmla="*/ 6549134 w 6549134"/>
                <a:gd name="connsiteY3" fmla="*/ 11724 h 293078"/>
                <a:gd name="connsiteX0" fmla="*/ 77996 w 6549134"/>
                <a:gd name="connsiteY0" fmla="*/ 0 h 293078"/>
                <a:gd name="connsiteX1" fmla="*/ 300734 w 6549134"/>
                <a:gd name="connsiteY1" fmla="*/ 35170 h 293078"/>
                <a:gd name="connsiteX2" fmla="*/ 4567934 w 6549134"/>
                <a:gd name="connsiteY2" fmla="*/ 293078 h 293078"/>
                <a:gd name="connsiteX3" fmla="*/ 6549134 w 6549134"/>
                <a:gd name="connsiteY3" fmla="*/ 11724 h 293078"/>
                <a:gd name="connsiteX0" fmla="*/ 77996 w 6549134"/>
                <a:gd name="connsiteY0" fmla="*/ 7485 h 300563"/>
                <a:gd name="connsiteX1" fmla="*/ 300734 w 6549134"/>
                <a:gd name="connsiteY1" fmla="*/ 42655 h 300563"/>
                <a:gd name="connsiteX2" fmla="*/ 4567934 w 6549134"/>
                <a:gd name="connsiteY2" fmla="*/ 300563 h 300563"/>
                <a:gd name="connsiteX3" fmla="*/ 6549134 w 6549134"/>
                <a:gd name="connsiteY3" fmla="*/ 19209 h 300563"/>
                <a:gd name="connsiteX0" fmla="*/ 77996 w 6549134"/>
                <a:gd name="connsiteY0" fmla="*/ 7485 h 300563"/>
                <a:gd name="connsiteX1" fmla="*/ 300734 w 6549134"/>
                <a:gd name="connsiteY1" fmla="*/ 42655 h 300563"/>
                <a:gd name="connsiteX2" fmla="*/ 4567934 w 6549134"/>
                <a:gd name="connsiteY2" fmla="*/ 300563 h 300563"/>
                <a:gd name="connsiteX3" fmla="*/ 6549134 w 6549134"/>
                <a:gd name="connsiteY3" fmla="*/ 19209 h 300563"/>
                <a:gd name="connsiteX0" fmla="*/ 77996 w 6549134"/>
                <a:gd name="connsiteY0" fmla="*/ 0 h 306115"/>
                <a:gd name="connsiteX1" fmla="*/ 300734 w 6549134"/>
                <a:gd name="connsiteY1" fmla="*/ 35170 h 306115"/>
                <a:gd name="connsiteX2" fmla="*/ 4567934 w 6549134"/>
                <a:gd name="connsiteY2" fmla="*/ 293078 h 306115"/>
                <a:gd name="connsiteX3" fmla="*/ 6549134 w 6549134"/>
                <a:gd name="connsiteY3" fmla="*/ 11724 h 306115"/>
                <a:gd name="connsiteX0" fmla="*/ 77996 w 6549134"/>
                <a:gd name="connsiteY0" fmla="*/ 0 h 306115"/>
                <a:gd name="connsiteX1" fmla="*/ 300734 w 6549134"/>
                <a:gd name="connsiteY1" fmla="*/ 35170 h 306115"/>
                <a:gd name="connsiteX2" fmla="*/ 2797750 w 6549134"/>
                <a:gd name="connsiteY2" fmla="*/ 164124 h 306115"/>
                <a:gd name="connsiteX3" fmla="*/ 4567934 w 6549134"/>
                <a:gd name="connsiteY3" fmla="*/ 293078 h 306115"/>
                <a:gd name="connsiteX4" fmla="*/ 6549134 w 6549134"/>
                <a:gd name="connsiteY4" fmla="*/ 11724 h 306115"/>
                <a:gd name="connsiteX0" fmla="*/ 77996 w 6549134"/>
                <a:gd name="connsiteY0" fmla="*/ 0 h 293078"/>
                <a:gd name="connsiteX1" fmla="*/ 300734 w 6549134"/>
                <a:gd name="connsiteY1" fmla="*/ 35170 h 293078"/>
                <a:gd name="connsiteX2" fmla="*/ 2961873 w 6549134"/>
                <a:gd name="connsiteY2" fmla="*/ 11724 h 293078"/>
                <a:gd name="connsiteX3" fmla="*/ 4567934 w 6549134"/>
                <a:gd name="connsiteY3" fmla="*/ 293078 h 293078"/>
                <a:gd name="connsiteX4" fmla="*/ 6549134 w 6549134"/>
                <a:gd name="connsiteY4" fmla="*/ 11724 h 293078"/>
                <a:gd name="connsiteX0" fmla="*/ 77996 w 6549134"/>
                <a:gd name="connsiteY0" fmla="*/ 0 h 294534"/>
                <a:gd name="connsiteX1" fmla="*/ 300734 w 6549134"/>
                <a:gd name="connsiteY1" fmla="*/ 35170 h 294534"/>
                <a:gd name="connsiteX2" fmla="*/ 2961873 w 6549134"/>
                <a:gd name="connsiteY2" fmla="*/ 11724 h 294534"/>
                <a:gd name="connsiteX3" fmla="*/ 4567934 w 6549134"/>
                <a:gd name="connsiteY3" fmla="*/ 293078 h 294534"/>
                <a:gd name="connsiteX4" fmla="*/ 5646457 w 6549134"/>
                <a:gd name="connsiteY4" fmla="*/ 117231 h 294534"/>
                <a:gd name="connsiteX5" fmla="*/ 6549134 w 6549134"/>
                <a:gd name="connsiteY5" fmla="*/ 11724 h 294534"/>
                <a:gd name="connsiteX0" fmla="*/ 77996 w 6549134"/>
                <a:gd name="connsiteY0" fmla="*/ 15490 h 308582"/>
                <a:gd name="connsiteX1" fmla="*/ 300734 w 6549134"/>
                <a:gd name="connsiteY1" fmla="*/ 50660 h 308582"/>
                <a:gd name="connsiteX2" fmla="*/ 2961873 w 6549134"/>
                <a:gd name="connsiteY2" fmla="*/ 27214 h 308582"/>
                <a:gd name="connsiteX3" fmla="*/ 4567934 w 6549134"/>
                <a:gd name="connsiteY3" fmla="*/ 308568 h 308582"/>
                <a:gd name="connsiteX4" fmla="*/ 5458888 w 6549134"/>
                <a:gd name="connsiteY4" fmla="*/ 15490 h 308582"/>
                <a:gd name="connsiteX5" fmla="*/ 6549134 w 6549134"/>
                <a:gd name="connsiteY5" fmla="*/ 27214 h 308582"/>
                <a:gd name="connsiteX0" fmla="*/ 77996 w 6549134"/>
                <a:gd name="connsiteY0" fmla="*/ 0 h 293092"/>
                <a:gd name="connsiteX1" fmla="*/ 300734 w 6549134"/>
                <a:gd name="connsiteY1" fmla="*/ 35170 h 293092"/>
                <a:gd name="connsiteX2" fmla="*/ 2961873 w 6549134"/>
                <a:gd name="connsiteY2" fmla="*/ 11724 h 293092"/>
                <a:gd name="connsiteX3" fmla="*/ 4567934 w 6549134"/>
                <a:gd name="connsiteY3" fmla="*/ 293078 h 293092"/>
                <a:gd name="connsiteX4" fmla="*/ 5458888 w 6549134"/>
                <a:gd name="connsiteY4" fmla="*/ 0 h 293092"/>
                <a:gd name="connsiteX5" fmla="*/ 6549134 w 6549134"/>
                <a:gd name="connsiteY5" fmla="*/ 11724 h 293092"/>
                <a:gd name="connsiteX0" fmla="*/ 77996 w 6549134"/>
                <a:gd name="connsiteY0" fmla="*/ 0 h 293078"/>
                <a:gd name="connsiteX1" fmla="*/ 300734 w 6549134"/>
                <a:gd name="connsiteY1" fmla="*/ 35170 h 293078"/>
                <a:gd name="connsiteX2" fmla="*/ 2961873 w 6549134"/>
                <a:gd name="connsiteY2" fmla="*/ 11724 h 293078"/>
                <a:gd name="connsiteX3" fmla="*/ 4567934 w 6549134"/>
                <a:gd name="connsiteY3" fmla="*/ 293078 h 293078"/>
                <a:gd name="connsiteX4" fmla="*/ 5400273 w 6549134"/>
                <a:gd name="connsiteY4" fmla="*/ 11723 h 293078"/>
                <a:gd name="connsiteX5" fmla="*/ 6549134 w 6549134"/>
                <a:gd name="connsiteY5" fmla="*/ 11724 h 293078"/>
                <a:gd name="connsiteX0" fmla="*/ 77996 w 6549134"/>
                <a:gd name="connsiteY0" fmla="*/ 0 h 293078"/>
                <a:gd name="connsiteX1" fmla="*/ 300734 w 6549134"/>
                <a:gd name="connsiteY1" fmla="*/ 35170 h 293078"/>
                <a:gd name="connsiteX2" fmla="*/ 3759042 w 6549134"/>
                <a:gd name="connsiteY2" fmla="*/ 11724 h 293078"/>
                <a:gd name="connsiteX3" fmla="*/ 4567934 w 6549134"/>
                <a:gd name="connsiteY3" fmla="*/ 293078 h 293078"/>
                <a:gd name="connsiteX4" fmla="*/ 5400273 w 6549134"/>
                <a:gd name="connsiteY4" fmla="*/ 11723 h 293078"/>
                <a:gd name="connsiteX5" fmla="*/ 6549134 w 6549134"/>
                <a:gd name="connsiteY5" fmla="*/ 11724 h 293078"/>
                <a:gd name="connsiteX0" fmla="*/ 77996 w 6549134"/>
                <a:gd name="connsiteY0" fmla="*/ 0 h 293078"/>
                <a:gd name="connsiteX1" fmla="*/ 300734 w 6549134"/>
                <a:gd name="connsiteY1" fmla="*/ 35170 h 293078"/>
                <a:gd name="connsiteX2" fmla="*/ 3759042 w 6549134"/>
                <a:gd name="connsiteY2" fmla="*/ 11724 h 293078"/>
                <a:gd name="connsiteX3" fmla="*/ 4567934 w 6549134"/>
                <a:gd name="connsiteY3" fmla="*/ 293078 h 293078"/>
                <a:gd name="connsiteX4" fmla="*/ 5400273 w 6549134"/>
                <a:gd name="connsiteY4" fmla="*/ 11723 h 293078"/>
                <a:gd name="connsiteX5" fmla="*/ 6549134 w 6549134"/>
                <a:gd name="connsiteY5" fmla="*/ 11724 h 293078"/>
                <a:gd name="connsiteX0" fmla="*/ 77996 w 6549134"/>
                <a:gd name="connsiteY0" fmla="*/ 0 h 351694"/>
                <a:gd name="connsiteX1" fmla="*/ 300734 w 6549134"/>
                <a:gd name="connsiteY1" fmla="*/ 35170 h 351694"/>
                <a:gd name="connsiteX2" fmla="*/ 3759042 w 6549134"/>
                <a:gd name="connsiteY2" fmla="*/ 11724 h 351694"/>
                <a:gd name="connsiteX3" fmla="*/ 4567934 w 6549134"/>
                <a:gd name="connsiteY3" fmla="*/ 351694 h 351694"/>
                <a:gd name="connsiteX4" fmla="*/ 5400273 w 6549134"/>
                <a:gd name="connsiteY4" fmla="*/ 11723 h 351694"/>
                <a:gd name="connsiteX5" fmla="*/ 6549134 w 6549134"/>
                <a:gd name="connsiteY5" fmla="*/ 11724 h 351694"/>
                <a:gd name="connsiteX0" fmla="*/ 77996 w 6549134"/>
                <a:gd name="connsiteY0" fmla="*/ 0 h 363417"/>
                <a:gd name="connsiteX1" fmla="*/ 300734 w 6549134"/>
                <a:gd name="connsiteY1" fmla="*/ 35170 h 363417"/>
                <a:gd name="connsiteX2" fmla="*/ 3759042 w 6549134"/>
                <a:gd name="connsiteY2" fmla="*/ 11724 h 363417"/>
                <a:gd name="connsiteX3" fmla="*/ 4626549 w 6549134"/>
                <a:gd name="connsiteY3" fmla="*/ 363417 h 363417"/>
                <a:gd name="connsiteX4" fmla="*/ 5400273 w 6549134"/>
                <a:gd name="connsiteY4" fmla="*/ 11723 h 363417"/>
                <a:gd name="connsiteX5" fmla="*/ 6549134 w 6549134"/>
                <a:gd name="connsiteY5" fmla="*/ 11724 h 363417"/>
                <a:gd name="connsiteX0" fmla="*/ 77996 w 6549134"/>
                <a:gd name="connsiteY0" fmla="*/ 0 h 363417"/>
                <a:gd name="connsiteX1" fmla="*/ 300734 w 6549134"/>
                <a:gd name="connsiteY1" fmla="*/ 35170 h 363417"/>
                <a:gd name="connsiteX2" fmla="*/ 4286581 w 6549134"/>
                <a:gd name="connsiteY2" fmla="*/ 11724 h 363417"/>
                <a:gd name="connsiteX3" fmla="*/ 4626549 w 6549134"/>
                <a:gd name="connsiteY3" fmla="*/ 363417 h 363417"/>
                <a:gd name="connsiteX4" fmla="*/ 5400273 w 6549134"/>
                <a:gd name="connsiteY4" fmla="*/ 11723 h 363417"/>
                <a:gd name="connsiteX5" fmla="*/ 6549134 w 6549134"/>
                <a:gd name="connsiteY5" fmla="*/ 11724 h 363417"/>
                <a:gd name="connsiteX0" fmla="*/ 77996 w 6549134"/>
                <a:gd name="connsiteY0" fmla="*/ 0 h 363426"/>
                <a:gd name="connsiteX1" fmla="*/ 300734 w 6549134"/>
                <a:gd name="connsiteY1" fmla="*/ 35170 h 363426"/>
                <a:gd name="connsiteX2" fmla="*/ 4286581 w 6549134"/>
                <a:gd name="connsiteY2" fmla="*/ 11724 h 363426"/>
                <a:gd name="connsiteX3" fmla="*/ 4626549 w 6549134"/>
                <a:gd name="connsiteY3" fmla="*/ 363417 h 363426"/>
                <a:gd name="connsiteX4" fmla="*/ 5189257 w 6549134"/>
                <a:gd name="connsiteY4" fmla="*/ 23446 h 363426"/>
                <a:gd name="connsiteX5" fmla="*/ 6549134 w 6549134"/>
                <a:gd name="connsiteY5" fmla="*/ 11724 h 363426"/>
                <a:gd name="connsiteX0" fmla="*/ 77996 w 6549134"/>
                <a:gd name="connsiteY0" fmla="*/ 0 h 363426"/>
                <a:gd name="connsiteX1" fmla="*/ 300734 w 6549134"/>
                <a:gd name="connsiteY1" fmla="*/ 35170 h 363426"/>
                <a:gd name="connsiteX2" fmla="*/ 4286581 w 6549134"/>
                <a:gd name="connsiteY2" fmla="*/ 11724 h 363426"/>
                <a:gd name="connsiteX3" fmla="*/ 4767226 w 6549134"/>
                <a:gd name="connsiteY3" fmla="*/ 363417 h 363426"/>
                <a:gd name="connsiteX4" fmla="*/ 5189257 w 6549134"/>
                <a:gd name="connsiteY4" fmla="*/ 23446 h 363426"/>
                <a:gd name="connsiteX5" fmla="*/ 6549134 w 6549134"/>
                <a:gd name="connsiteY5" fmla="*/ 11724 h 363426"/>
                <a:gd name="connsiteX0" fmla="*/ 77996 w 6549134"/>
                <a:gd name="connsiteY0" fmla="*/ 0 h 363426"/>
                <a:gd name="connsiteX1" fmla="*/ 300734 w 6549134"/>
                <a:gd name="connsiteY1" fmla="*/ 35170 h 363426"/>
                <a:gd name="connsiteX2" fmla="*/ 4286581 w 6549134"/>
                <a:gd name="connsiteY2" fmla="*/ 11724 h 363426"/>
                <a:gd name="connsiteX3" fmla="*/ 4825842 w 6549134"/>
                <a:gd name="connsiteY3" fmla="*/ 363417 h 363426"/>
                <a:gd name="connsiteX4" fmla="*/ 5189257 w 6549134"/>
                <a:gd name="connsiteY4" fmla="*/ 23446 h 363426"/>
                <a:gd name="connsiteX5" fmla="*/ 6549134 w 6549134"/>
                <a:gd name="connsiteY5" fmla="*/ 11724 h 363426"/>
                <a:gd name="connsiteX0" fmla="*/ 77996 w 6549134"/>
                <a:gd name="connsiteY0" fmla="*/ 0 h 363417"/>
                <a:gd name="connsiteX1" fmla="*/ 300734 w 6549134"/>
                <a:gd name="connsiteY1" fmla="*/ 35170 h 363417"/>
                <a:gd name="connsiteX2" fmla="*/ 4122458 w 6549134"/>
                <a:gd name="connsiteY2" fmla="*/ 23447 h 363417"/>
                <a:gd name="connsiteX3" fmla="*/ 4825842 w 6549134"/>
                <a:gd name="connsiteY3" fmla="*/ 363417 h 363417"/>
                <a:gd name="connsiteX4" fmla="*/ 5189257 w 6549134"/>
                <a:gd name="connsiteY4" fmla="*/ 23446 h 363417"/>
                <a:gd name="connsiteX5" fmla="*/ 6549134 w 6549134"/>
                <a:gd name="connsiteY5" fmla="*/ 11724 h 363417"/>
                <a:gd name="connsiteX0" fmla="*/ 77996 w 6549134"/>
                <a:gd name="connsiteY0" fmla="*/ 0 h 363417"/>
                <a:gd name="connsiteX1" fmla="*/ 300734 w 6549134"/>
                <a:gd name="connsiteY1" fmla="*/ 35170 h 363417"/>
                <a:gd name="connsiteX2" fmla="*/ 4122458 w 6549134"/>
                <a:gd name="connsiteY2" fmla="*/ 23447 h 363417"/>
                <a:gd name="connsiteX3" fmla="*/ 4825842 w 6549134"/>
                <a:gd name="connsiteY3" fmla="*/ 363417 h 363417"/>
                <a:gd name="connsiteX4" fmla="*/ 5189257 w 6549134"/>
                <a:gd name="connsiteY4" fmla="*/ 23446 h 363417"/>
                <a:gd name="connsiteX5" fmla="*/ 6549134 w 6549134"/>
                <a:gd name="connsiteY5" fmla="*/ 11724 h 363417"/>
                <a:gd name="connsiteX0" fmla="*/ 77996 w 6549134"/>
                <a:gd name="connsiteY0" fmla="*/ 0 h 363417"/>
                <a:gd name="connsiteX1" fmla="*/ 300734 w 6549134"/>
                <a:gd name="connsiteY1" fmla="*/ 35170 h 363417"/>
                <a:gd name="connsiteX2" fmla="*/ 4122458 w 6549134"/>
                <a:gd name="connsiteY2" fmla="*/ 23447 h 363417"/>
                <a:gd name="connsiteX3" fmla="*/ 4825842 w 6549134"/>
                <a:gd name="connsiteY3" fmla="*/ 363417 h 363417"/>
                <a:gd name="connsiteX4" fmla="*/ 5189257 w 6549134"/>
                <a:gd name="connsiteY4" fmla="*/ 23446 h 363417"/>
                <a:gd name="connsiteX5" fmla="*/ 6549134 w 6549134"/>
                <a:gd name="connsiteY5" fmla="*/ 11724 h 363417"/>
                <a:gd name="connsiteX0" fmla="*/ 77996 w 6549134"/>
                <a:gd name="connsiteY0" fmla="*/ 0 h 363417"/>
                <a:gd name="connsiteX1" fmla="*/ 300734 w 6549134"/>
                <a:gd name="connsiteY1" fmla="*/ 35170 h 363417"/>
                <a:gd name="connsiteX2" fmla="*/ 4122458 w 6549134"/>
                <a:gd name="connsiteY2" fmla="*/ 23447 h 363417"/>
                <a:gd name="connsiteX3" fmla="*/ 4825842 w 6549134"/>
                <a:gd name="connsiteY3" fmla="*/ 363417 h 363417"/>
                <a:gd name="connsiteX4" fmla="*/ 5189257 w 6549134"/>
                <a:gd name="connsiteY4" fmla="*/ 23446 h 363417"/>
                <a:gd name="connsiteX5" fmla="*/ 6549134 w 6549134"/>
                <a:gd name="connsiteY5" fmla="*/ 11724 h 363417"/>
                <a:gd name="connsiteX0" fmla="*/ 77996 w 6549134"/>
                <a:gd name="connsiteY0" fmla="*/ 0 h 363425"/>
                <a:gd name="connsiteX1" fmla="*/ 300734 w 6549134"/>
                <a:gd name="connsiteY1" fmla="*/ 35170 h 363425"/>
                <a:gd name="connsiteX2" fmla="*/ 4122458 w 6549134"/>
                <a:gd name="connsiteY2" fmla="*/ 23447 h 363425"/>
                <a:gd name="connsiteX3" fmla="*/ 4825842 w 6549134"/>
                <a:gd name="connsiteY3" fmla="*/ 363417 h 363425"/>
                <a:gd name="connsiteX4" fmla="*/ 5376827 w 6549134"/>
                <a:gd name="connsiteY4" fmla="*/ 35169 h 363425"/>
                <a:gd name="connsiteX5" fmla="*/ 6549134 w 6549134"/>
                <a:gd name="connsiteY5" fmla="*/ 11724 h 363425"/>
                <a:gd name="connsiteX0" fmla="*/ 77996 w 6549134"/>
                <a:gd name="connsiteY0" fmla="*/ 0 h 365572"/>
                <a:gd name="connsiteX1" fmla="*/ 300734 w 6549134"/>
                <a:gd name="connsiteY1" fmla="*/ 35170 h 365572"/>
                <a:gd name="connsiteX2" fmla="*/ 4122458 w 6549134"/>
                <a:gd name="connsiteY2" fmla="*/ 23447 h 365572"/>
                <a:gd name="connsiteX3" fmla="*/ 4825842 w 6549134"/>
                <a:gd name="connsiteY3" fmla="*/ 363417 h 365572"/>
                <a:gd name="connsiteX4" fmla="*/ 5376827 w 6549134"/>
                <a:gd name="connsiteY4" fmla="*/ 35169 h 365572"/>
                <a:gd name="connsiteX5" fmla="*/ 6549134 w 6549134"/>
                <a:gd name="connsiteY5" fmla="*/ 11724 h 365572"/>
                <a:gd name="connsiteX0" fmla="*/ 77996 w 6549134"/>
                <a:gd name="connsiteY0" fmla="*/ 0 h 363816"/>
                <a:gd name="connsiteX1" fmla="*/ 300734 w 6549134"/>
                <a:gd name="connsiteY1" fmla="*/ 35170 h 363816"/>
                <a:gd name="connsiteX2" fmla="*/ 4122458 w 6549134"/>
                <a:gd name="connsiteY2" fmla="*/ 23447 h 363816"/>
                <a:gd name="connsiteX3" fmla="*/ 4825842 w 6549134"/>
                <a:gd name="connsiteY3" fmla="*/ 363417 h 363816"/>
                <a:gd name="connsiteX4" fmla="*/ 5376827 w 6549134"/>
                <a:gd name="connsiteY4" fmla="*/ 35169 h 363816"/>
                <a:gd name="connsiteX5" fmla="*/ 6549134 w 6549134"/>
                <a:gd name="connsiteY5" fmla="*/ 11724 h 363816"/>
                <a:gd name="connsiteX0" fmla="*/ 77996 w 6549134"/>
                <a:gd name="connsiteY0" fmla="*/ 0 h 363624"/>
                <a:gd name="connsiteX1" fmla="*/ 300734 w 6549134"/>
                <a:gd name="connsiteY1" fmla="*/ 35170 h 363624"/>
                <a:gd name="connsiteX2" fmla="*/ 4122458 w 6549134"/>
                <a:gd name="connsiteY2" fmla="*/ 23447 h 363624"/>
                <a:gd name="connsiteX3" fmla="*/ 4825842 w 6549134"/>
                <a:gd name="connsiteY3" fmla="*/ 363417 h 363624"/>
                <a:gd name="connsiteX4" fmla="*/ 5376827 w 6549134"/>
                <a:gd name="connsiteY4" fmla="*/ 35169 h 363624"/>
                <a:gd name="connsiteX5" fmla="*/ 6549134 w 6549134"/>
                <a:gd name="connsiteY5" fmla="*/ 11724 h 363624"/>
                <a:gd name="connsiteX0" fmla="*/ 77996 w 6549134"/>
                <a:gd name="connsiteY0" fmla="*/ 0 h 363624"/>
                <a:gd name="connsiteX1" fmla="*/ 300734 w 6549134"/>
                <a:gd name="connsiteY1" fmla="*/ 35170 h 363624"/>
                <a:gd name="connsiteX2" fmla="*/ 4122458 w 6549134"/>
                <a:gd name="connsiteY2" fmla="*/ 23447 h 363624"/>
                <a:gd name="connsiteX3" fmla="*/ 4825842 w 6549134"/>
                <a:gd name="connsiteY3" fmla="*/ 363417 h 363624"/>
                <a:gd name="connsiteX4" fmla="*/ 5376827 w 6549134"/>
                <a:gd name="connsiteY4" fmla="*/ 35169 h 363624"/>
                <a:gd name="connsiteX5" fmla="*/ 6549134 w 6549134"/>
                <a:gd name="connsiteY5" fmla="*/ 11724 h 36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9134" h="363624">
                  <a:moveTo>
                    <a:pt x="77996" y="0"/>
                  </a:moveTo>
                  <a:cubicBezTo>
                    <a:pt x="-184797" y="16608"/>
                    <a:pt x="300734" y="35170"/>
                    <a:pt x="300734" y="35170"/>
                  </a:cubicBezTo>
                  <a:lnTo>
                    <a:pt x="4122458" y="23447"/>
                  </a:lnTo>
                  <a:cubicBezTo>
                    <a:pt x="4540581" y="35171"/>
                    <a:pt x="4522995" y="373186"/>
                    <a:pt x="4825842" y="363417"/>
                  </a:cubicBezTo>
                  <a:cubicBezTo>
                    <a:pt x="5128689" y="353648"/>
                    <a:pt x="5128689" y="46892"/>
                    <a:pt x="5376827" y="35169"/>
                  </a:cubicBezTo>
                  <a:lnTo>
                    <a:pt x="6549134" y="11724"/>
                  </a:ln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271E3E-1653-BD81-335F-13570233350A}"/>
                </a:ext>
              </a:extLst>
            </p:cNvPr>
            <p:cNvCxnSpPr/>
            <p:nvPr/>
          </p:nvCxnSpPr>
          <p:spPr>
            <a:xfrm>
              <a:off x="3223789" y="1440309"/>
              <a:ext cx="0" cy="3396343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72648B-303F-CDE9-2518-6A38B162A36B}"/>
                    </a:ext>
                  </a:extLst>
                </p:cNvPr>
                <p:cNvSpPr txBox="1"/>
                <p:nvPr/>
              </p:nvSpPr>
              <p:spPr>
                <a:xfrm>
                  <a:off x="3060147" y="3341612"/>
                  <a:ext cx="192542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𝑐𝑜𝑛𝑡𝑖𝑛𝑢𝑢𝑚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72648B-303F-CDE9-2518-6A38B162A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147" y="3341612"/>
                  <a:ext cx="1925421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E434BF4-17C2-210D-DE7F-219407CB449D}"/>
                </a:ext>
              </a:extLst>
            </p:cNvPr>
            <p:cNvCxnSpPr>
              <a:cxnSpLocks/>
            </p:cNvCxnSpPr>
            <p:nvPr/>
          </p:nvCxnSpPr>
          <p:spPr>
            <a:xfrm>
              <a:off x="3223789" y="4836652"/>
              <a:ext cx="7104242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D0BBD81-751A-860D-13D8-AF6B3289E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789" y="3283344"/>
              <a:ext cx="64777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F5CBFB-79CF-73D9-AFFC-B178F362C9A2}"/>
                    </a:ext>
                  </a:extLst>
                </p:cNvPr>
                <p:cNvSpPr txBox="1"/>
                <p:nvPr/>
              </p:nvSpPr>
              <p:spPr>
                <a:xfrm>
                  <a:off x="7665012" y="4919689"/>
                  <a:ext cx="73264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F5CBFB-79CF-73D9-AFFC-B178F362C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5012" y="4919689"/>
                  <a:ext cx="732645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3390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6C66A1B-AD93-9281-C83E-1005025E91F9}"/>
                    </a:ext>
                  </a:extLst>
                </p:cNvPr>
                <p:cNvSpPr txBox="1"/>
                <p:nvPr/>
              </p:nvSpPr>
              <p:spPr>
                <a:xfrm>
                  <a:off x="10328031" y="4575042"/>
                  <a:ext cx="73264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6C66A1B-AD93-9281-C83E-1005025E9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031" y="4575042"/>
                  <a:ext cx="73264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514636-0168-3461-0C3D-0569D75E058C}"/>
                    </a:ext>
                  </a:extLst>
                </p:cNvPr>
                <p:cNvSpPr txBox="1"/>
                <p:nvPr/>
              </p:nvSpPr>
              <p:spPr>
                <a:xfrm>
                  <a:off x="2477634" y="1337165"/>
                  <a:ext cx="73264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514636-0168-3461-0C3D-0569D75E0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634" y="1337165"/>
                  <a:ext cx="732645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390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86978CC-3C62-7AD6-E3AF-F1DC9183066D}"/>
                    </a:ext>
                  </a:extLst>
                </p:cNvPr>
                <p:cNvSpPr txBox="1"/>
                <p:nvPr/>
              </p:nvSpPr>
              <p:spPr>
                <a:xfrm>
                  <a:off x="6439229" y="2625151"/>
                  <a:ext cx="3213475" cy="4001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𝑐𝑦𝑐𝑡𝑟𝑜𝑡𝑟𝑜𝑛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𝑎𝑏𝑠𝑜𝑟𝑝𝑡𝑖𝑜𝑛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86978CC-3C62-7AD6-E3AF-F1DC91830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9" y="2625151"/>
                  <a:ext cx="321347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142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F8B549A-EF4E-8E02-6345-3ECD564470BD}"/>
                </a:ext>
              </a:extLst>
            </p:cNvPr>
            <p:cNvCxnSpPr>
              <a:cxnSpLocks/>
              <a:stCxn id="13" idx="0"/>
              <a:endCxn id="37" idx="2"/>
            </p:cNvCxnSpPr>
            <p:nvPr/>
          </p:nvCxnSpPr>
          <p:spPr>
            <a:xfrm flipV="1">
              <a:off x="8031335" y="3025261"/>
              <a:ext cx="14632" cy="189442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842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7341A51-5F0D-A34C-C8BD-691F8D4D279D}"/>
              </a:ext>
            </a:extLst>
          </p:cNvPr>
          <p:cNvGrpSpPr/>
          <p:nvPr/>
        </p:nvGrpSpPr>
        <p:grpSpPr>
          <a:xfrm>
            <a:off x="724431" y="221674"/>
            <a:ext cx="10452192" cy="9116290"/>
            <a:chOff x="724431" y="221674"/>
            <a:chExt cx="10452192" cy="91162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02231F-36D6-1841-6CA9-0C2C1224CB9E}"/>
                </a:ext>
              </a:extLst>
            </p:cNvPr>
            <p:cNvSpPr/>
            <p:nvPr/>
          </p:nvSpPr>
          <p:spPr>
            <a:xfrm>
              <a:off x="724431" y="221674"/>
              <a:ext cx="10419670" cy="9116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64D8AB0-6CA6-03BB-A942-1A26BF897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2977" y="3127663"/>
              <a:ext cx="6471125" cy="16105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6B696D-F27F-60B1-0F2D-031A07433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8570" y="5025159"/>
              <a:ext cx="6475531" cy="43128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7908A5-B8AB-86D0-BA58-9862CD240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4223" y="332509"/>
              <a:ext cx="6502400" cy="2171700"/>
            </a:xfrm>
            <a:prstGeom prst="rect">
              <a:avLst/>
            </a:prstGeom>
          </p:spPr>
        </p:pic>
        <p:pic>
          <p:nvPicPr>
            <p:cNvPr id="9" name="Picture 8" descr="A diagram of a diagram of a focus&#10;&#10;Description automatically generated with medium confidence">
              <a:extLst>
                <a:ext uri="{FF2B5EF4-FFF2-40B4-BE49-F238E27FC236}">
                  <a16:creationId xmlns:a16="http://schemas.microsoft.com/office/drawing/2014/main" id="{435C99B0-4142-EA57-CB74-1304EE728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431" y="1309254"/>
              <a:ext cx="36576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6571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02128D-DD40-FD9A-D935-ED2A53CD07BE}"/>
              </a:ext>
            </a:extLst>
          </p:cNvPr>
          <p:cNvGrpSpPr/>
          <p:nvPr/>
        </p:nvGrpSpPr>
        <p:grpSpPr>
          <a:xfrm>
            <a:off x="812800" y="1206500"/>
            <a:ext cx="10566400" cy="4406900"/>
            <a:chOff x="812800" y="1206500"/>
            <a:chExt cx="10566400" cy="4406900"/>
          </a:xfrm>
        </p:grpSpPr>
        <p:pic>
          <p:nvPicPr>
            <p:cNvPr id="3" name="Picture 2" descr="A brown poop with eyes and a smiling face&#10;&#10;Description automatically generated">
              <a:extLst>
                <a:ext uri="{FF2B5EF4-FFF2-40B4-BE49-F238E27FC236}">
                  <a16:creationId xmlns:a16="http://schemas.microsoft.com/office/drawing/2014/main" id="{7873B75B-7BF7-9B73-4950-9EB377451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8600" y="1206500"/>
              <a:ext cx="4800600" cy="44069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084CDB-0DFC-EE8C-1CF9-A4CC4D57D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800" y="1206500"/>
              <a:ext cx="5765800" cy="440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1484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4A394A-9E8C-BA4F-316F-3FF1F046C246}"/>
              </a:ext>
            </a:extLst>
          </p:cNvPr>
          <p:cNvGrpSpPr/>
          <p:nvPr/>
        </p:nvGrpSpPr>
        <p:grpSpPr>
          <a:xfrm>
            <a:off x="441960" y="491490"/>
            <a:ext cx="5600700" cy="2429590"/>
            <a:chOff x="2183130" y="1897380"/>
            <a:chExt cx="5600700" cy="24295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A72906-D305-F853-4138-C8599E473165}"/>
                </a:ext>
              </a:extLst>
            </p:cNvPr>
            <p:cNvSpPr/>
            <p:nvPr/>
          </p:nvSpPr>
          <p:spPr>
            <a:xfrm>
              <a:off x="2183130" y="1897380"/>
              <a:ext cx="5600700" cy="24295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Diagram of a diagram of a hydrogen shell&#10;&#10;Description automatically generated">
              <a:extLst>
                <a:ext uri="{FF2B5EF4-FFF2-40B4-BE49-F238E27FC236}">
                  <a16:creationId xmlns:a16="http://schemas.microsoft.com/office/drawing/2014/main" id="{BC2E7F31-4BD4-70E3-9ED8-20D34EB10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5074" y="2151151"/>
              <a:ext cx="1938224" cy="2040236"/>
            </a:xfrm>
            <a:prstGeom prst="rect">
              <a:avLst/>
            </a:prstGeom>
          </p:spPr>
        </p:pic>
        <p:pic>
          <p:nvPicPr>
            <p:cNvPr id="7" name="Picture 6" descr="A diagram of a diagram&#10;&#10;Description automatically generated">
              <a:extLst>
                <a:ext uri="{FF2B5EF4-FFF2-40B4-BE49-F238E27FC236}">
                  <a16:creationId xmlns:a16="http://schemas.microsoft.com/office/drawing/2014/main" id="{958BD6BE-3A43-8597-DAC8-0BB04966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0674" y="2015569"/>
              <a:ext cx="3454400" cy="2311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46A34F-B305-DEC8-BF63-7EB7754B1BB5}"/>
              </a:ext>
            </a:extLst>
          </p:cNvPr>
          <p:cNvGrpSpPr/>
          <p:nvPr/>
        </p:nvGrpSpPr>
        <p:grpSpPr>
          <a:xfrm>
            <a:off x="6312310" y="2502513"/>
            <a:ext cx="4168918" cy="3232678"/>
            <a:chOff x="6312310" y="2502513"/>
            <a:chExt cx="4168918" cy="32326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C19CB17-9A58-CD99-2087-44D6D260A63B}"/>
                </a:ext>
              </a:extLst>
            </p:cNvPr>
            <p:cNvGrpSpPr/>
            <p:nvPr/>
          </p:nvGrpSpPr>
          <p:grpSpPr>
            <a:xfrm>
              <a:off x="6312310" y="2502513"/>
              <a:ext cx="4168918" cy="3101873"/>
              <a:chOff x="6312310" y="2502513"/>
              <a:chExt cx="4168918" cy="3101873"/>
            </a:xfrm>
          </p:grpSpPr>
          <p:pic>
            <p:nvPicPr>
              <p:cNvPr id="11" name="Picture 10" descr="A diagram of a diagram&#10;&#10;Description automatically generated">
                <a:extLst>
                  <a:ext uri="{FF2B5EF4-FFF2-40B4-BE49-F238E27FC236}">
                    <a16:creationId xmlns:a16="http://schemas.microsoft.com/office/drawing/2014/main" id="{E8910CC1-5A77-7DE3-F234-D440A9ED0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2310" y="2502513"/>
                <a:ext cx="4168918" cy="310187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A4DD94-41B3-1307-05DD-D23DA81E38B6}"/>
                  </a:ext>
                </a:extLst>
              </p:cNvPr>
              <p:cNvSpPr txBox="1"/>
              <p:nvPr/>
            </p:nvSpPr>
            <p:spPr>
              <a:xfrm>
                <a:off x="9556955" y="3684117"/>
                <a:ext cx="634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RGB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19B6F1-6ED9-BA03-E2EC-6F516540ABBF}"/>
                </a:ext>
              </a:extLst>
            </p:cNvPr>
            <p:cNvSpPr txBox="1"/>
            <p:nvPr/>
          </p:nvSpPr>
          <p:spPr>
            <a:xfrm>
              <a:off x="6755131" y="5473581"/>
              <a:ext cx="35769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(Color on plot is not indicative of actual stellar color)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736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CE6C97-40B9-563F-BC10-24741E2404BC}"/>
              </a:ext>
            </a:extLst>
          </p:cNvPr>
          <p:cNvGrpSpPr/>
          <p:nvPr/>
        </p:nvGrpSpPr>
        <p:grpSpPr>
          <a:xfrm>
            <a:off x="0" y="1239397"/>
            <a:ext cx="12192000" cy="4379205"/>
            <a:chOff x="0" y="1239397"/>
            <a:chExt cx="12192000" cy="43792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8EC77D-F50A-7AB3-EFCB-C61DDACC576C}"/>
                </a:ext>
              </a:extLst>
            </p:cNvPr>
            <p:cNvSpPr/>
            <p:nvPr/>
          </p:nvSpPr>
          <p:spPr>
            <a:xfrm>
              <a:off x="0" y="1239397"/>
              <a:ext cx="12100193" cy="4379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5789B0-2467-F693-E53C-723EA130F076}"/>
                </a:ext>
              </a:extLst>
            </p:cNvPr>
            <p:cNvGrpSpPr/>
            <p:nvPr/>
          </p:nvGrpSpPr>
          <p:grpSpPr>
            <a:xfrm>
              <a:off x="0" y="1239397"/>
              <a:ext cx="12192000" cy="4379205"/>
              <a:chOff x="0" y="484742"/>
              <a:chExt cx="16069618" cy="5888516"/>
            </a:xfrm>
          </p:grpSpPr>
          <p:pic>
            <p:nvPicPr>
              <p:cNvPr id="7" name="Picture 6" descr="A diagram of the solar system&#10;&#10;Description automatically generated">
                <a:extLst>
                  <a:ext uri="{FF2B5EF4-FFF2-40B4-BE49-F238E27FC236}">
                    <a16:creationId xmlns:a16="http://schemas.microsoft.com/office/drawing/2014/main" id="{38059951-634D-C360-0178-729C749B5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93965" y="484742"/>
                <a:ext cx="5775653" cy="5888516"/>
              </a:xfrm>
              <a:prstGeom prst="rect">
                <a:avLst/>
              </a:prstGeom>
            </p:spPr>
          </p:pic>
          <p:pic>
            <p:nvPicPr>
              <p:cNvPr id="9" name="Picture 8" descr="A diagram of the sun&#10;&#10;Description automatically generated">
                <a:extLst>
                  <a:ext uri="{FF2B5EF4-FFF2-40B4-BE49-F238E27FC236}">
                    <a16:creationId xmlns:a16="http://schemas.microsoft.com/office/drawing/2014/main" id="{1905C097-F40A-7D28-2C3C-2BEF01051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7900" y="484742"/>
                <a:ext cx="5409807" cy="5573158"/>
              </a:xfrm>
              <a:prstGeom prst="rect">
                <a:avLst/>
              </a:prstGeom>
            </p:spPr>
          </p:pic>
          <p:pic>
            <p:nvPicPr>
              <p:cNvPr id="11" name="Picture 10" descr="A diagram of the different types of giants&#10;&#10;Description automatically generated with medium confidence">
                <a:extLst>
                  <a:ext uri="{FF2B5EF4-FFF2-40B4-BE49-F238E27FC236}">
                    <a16:creationId xmlns:a16="http://schemas.microsoft.com/office/drawing/2014/main" id="{FCC82CB7-79B6-8AF0-CF15-3724927BE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800100"/>
                <a:ext cx="4787900" cy="5257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785759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F2C2EDF-56DB-B2DE-7A00-B1E22A8C747D}"/>
              </a:ext>
            </a:extLst>
          </p:cNvPr>
          <p:cNvGrpSpPr/>
          <p:nvPr/>
        </p:nvGrpSpPr>
        <p:grpSpPr>
          <a:xfrm>
            <a:off x="304389" y="645480"/>
            <a:ext cx="11479047" cy="3544041"/>
            <a:chOff x="304389" y="645480"/>
            <a:chExt cx="11479047" cy="35440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D788B7-DDD0-28DD-F9C6-44F121391009}"/>
                </a:ext>
              </a:extLst>
            </p:cNvPr>
            <p:cNvSpPr/>
            <p:nvPr/>
          </p:nvSpPr>
          <p:spPr>
            <a:xfrm>
              <a:off x="304389" y="645480"/>
              <a:ext cx="11479047" cy="354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853BB8-519E-C7F4-7002-DFAB7C202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71" b="1"/>
            <a:stretch/>
          </p:blipFill>
          <p:spPr>
            <a:xfrm>
              <a:off x="304389" y="887343"/>
              <a:ext cx="3952372" cy="278408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F85249-800F-63F8-6A00-90D50E83B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7417" y="645481"/>
              <a:ext cx="4146018" cy="31688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7AF42C-17BF-7219-3345-C5B967E4A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6761" y="846950"/>
              <a:ext cx="3380656" cy="28202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E791867-4654-1281-8738-705785DF058E}"/>
                    </a:ext>
                  </a:extLst>
                </p:cNvPr>
                <p:cNvSpPr txBox="1"/>
                <p:nvPr/>
              </p:nvSpPr>
              <p:spPr>
                <a:xfrm>
                  <a:off x="1531275" y="3814354"/>
                  <a:ext cx="1498600" cy="375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∼1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⨀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E791867-4654-1281-8738-705785DF0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1275" y="3814354"/>
                  <a:ext cx="1498600" cy="375167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29C501D-A759-0BF0-365C-4AE4AC5259C6}"/>
                    </a:ext>
                  </a:extLst>
                </p:cNvPr>
                <p:cNvSpPr txBox="1"/>
                <p:nvPr/>
              </p:nvSpPr>
              <p:spPr>
                <a:xfrm>
                  <a:off x="5346700" y="3814353"/>
                  <a:ext cx="1498600" cy="375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∼5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⨀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29C501D-A759-0BF0-365C-4AE4AC525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6700" y="3814353"/>
                  <a:ext cx="1498600" cy="375167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0368D98-3B68-03D0-6E6C-DA1BE79F3006}"/>
                    </a:ext>
                  </a:extLst>
                </p:cNvPr>
                <p:cNvSpPr txBox="1"/>
                <p:nvPr/>
              </p:nvSpPr>
              <p:spPr>
                <a:xfrm>
                  <a:off x="9162125" y="3814352"/>
                  <a:ext cx="1498600" cy="375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∼12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⨀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0368D98-3B68-03D0-6E6C-DA1BE79F3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2125" y="3814352"/>
                  <a:ext cx="1498600" cy="375167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533940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18BEA67-16FF-9F76-06E8-64628D98A2B0}"/>
              </a:ext>
            </a:extLst>
          </p:cNvPr>
          <p:cNvGrpSpPr/>
          <p:nvPr/>
        </p:nvGrpSpPr>
        <p:grpSpPr>
          <a:xfrm>
            <a:off x="2045464" y="528810"/>
            <a:ext cx="8101071" cy="4974100"/>
            <a:chOff x="2045464" y="528810"/>
            <a:chExt cx="8101071" cy="49741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DE6B14-7008-A1A2-844A-D33B34090422}"/>
                </a:ext>
              </a:extLst>
            </p:cNvPr>
            <p:cNvSpPr/>
            <p:nvPr/>
          </p:nvSpPr>
          <p:spPr>
            <a:xfrm>
              <a:off x="2045464" y="528810"/>
              <a:ext cx="8026697" cy="4974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E405C2-6F54-C40C-3A3A-78997E2508FA}"/>
                </a:ext>
              </a:extLst>
            </p:cNvPr>
            <p:cNvGrpSpPr/>
            <p:nvPr/>
          </p:nvGrpSpPr>
          <p:grpSpPr>
            <a:xfrm>
              <a:off x="2119839" y="685188"/>
              <a:ext cx="8026696" cy="4817722"/>
              <a:chOff x="2119839" y="685188"/>
              <a:chExt cx="8026696" cy="4817722"/>
            </a:xfrm>
          </p:grpSpPr>
          <p:pic>
            <p:nvPicPr>
              <p:cNvPr id="3" name="Picture 2" descr="A diagram of a solar-age sequence&#10;&#10;Description automatically generated">
                <a:extLst>
                  <a:ext uri="{FF2B5EF4-FFF2-40B4-BE49-F238E27FC236}">
                    <a16:creationId xmlns:a16="http://schemas.microsoft.com/office/drawing/2014/main" id="{78107C87-535D-1962-07E0-74457239A7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486" r="16454" b="15589"/>
              <a:stretch/>
            </p:blipFill>
            <p:spPr>
              <a:xfrm>
                <a:off x="5089793" y="685188"/>
                <a:ext cx="5056742" cy="4096132"/>
              </a:xfrm>
              <a:prstGeom prst="rect">
                <a:avLst/>
              </a:prstGeom>
            </p:spPr>
          </p:pic>
          <p:pic>
            <p:nvPicPr>
              <p:cNvPr id="5" name="Picture 4" descr="A graph showing the value of a log&#10;&#10;Description automatically generated with medium confidence">
                <a:extLst>
                  <a:ext uri="{FF2B5EF4-FFF2-40B4-BE49-F238E27FC236}">
                    <a16:creationId xmlns:a16="http://schemas.microsoft.com/office/drawing/2014/main" id="{C219EB98-663F-EB93-B7D9-DE10CEFD97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76"/>
              <a:stretch/>
            </p:blipFill>
            <p:spPr>
              <a:xfrm>
                <a:off x="2119839" y="685188"/>
                <a:ext cx="2969954" cy="3926661"/>
              </a:xfrm>
              <a:prstGeom prst="rect">
                <a:avLst/>
              </a:prstGeom>
            </p:spPr>
          </p:pic>
          <p:pic>
            <p:nvPicPr>
              <p:cNvPr id="6" name="Picture 5" descr="A diagram of a solar-age sequence&#10;&#10;Description automatically generated">
                <a:extLst>
                  <a:ext uri="{FF2B5EF4-FFF2-40B4-BE49-F238E27FC236}">
                    <a16:creationId xmlns:a16="http://schemas.microsoft.com/office/drawing/2014/main" id="{D16DA20F-6CD7-E98C-3C25-593C84DB92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5130"/>
              <a:stretch/>
            </p:blipFill>
            <p:spPr>
              <a:xfrm>
                <a:off x="2326397" y="4781320"/>
                <a:ext cx="7772400" cy="7215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2956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6C3D31C-30F7-B86D-8E98-D2C9E6D0F76B}"/>
              </a:ext>
            </a:extLst>
          </p:cNvPr>
          <p:cNvGrpSpPr/>
          <p:nvPr/>
        </p:nvGrpSpPr>
        <p:grpSpPr>
          <a:xfrm>
            <a:off x="2209800" y="2281428"/>
            <a:ext cx="7772400" cy="2295144"/>
            <a:chOff x="2209800" y="2281428"/>
            <a:chExt cx="7772400" cy="22951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30A13E-B391-66AF-0788-2F27AD77B4BE}"/>
                </a:ext>
              </a:extLst>
            </p:cNvPr>
            <p:cNvGrpSpPr/>
            <p:nvPr/>
          </p:nvGrpSpPr>
          <p:grpSpPr>
            <a:xfrm>
              <a:off x="2209800" y="2281428"/>
              <a:ext cx="7772400" cy="2295144"/>
              <a:chOff x="2209800" y="2281428"/>
              <a:chExt cx="7772400" cy="2295144"/>
            </a:xfrm>
          </p:grpSpPr>
          <p:pic>
            <p:nvPicPr>
              <p:cNvPr id="3" name="Picture 2" descr="A diagram of a graph&#10;&#10;Description automatically generated">
                <a:extLst>
                  <a:ext uri="{FF2B5EF4-FFF2-40B4-BE49-F238E27FC236}">
                    <a16:creationId xmlns:a16="http://schemas.microsoft.com/office/drawing/2014/main" id="{62AA7E8A-2CB7-BAA3-9B2D-15A0E824D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09800" y="2281428"/>
                <a:ext cx="7772400" cy="2295144"/>
              </a:xfrm>
              <a:prstGeom prst="rect">
                <a:avLst/>
              </a:prstGeom>
            </p:spPr>
          </p:pic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8DA4EF22-7C50-CB43-9067-EFACC364130B}"/>
                  </a:ext>
                </a:extLst>
              </p:cNvPr>
              <p:cNvSpPr/>
              <p:nvPr/>
            </p:nvSpPr>
            <p:spPr>
              <a:xfrm>
                <a:off x="8385012" y="3494960"/>
                <a:ext cx="76038" cy="224082"/>
              </a:xfrm>
              <a:custGeom>
                <a:avLst/>
                <a:gdLst>
                  <a:gd name="connsiteX0" fmla="*/ 0 w 76038"/>
                  <a:gd name="connsiteY0" fmla="*/ 224082 h 224082"/>
                  <a:gd name="connsiteX1" fmla="*/ 57828 w 76038"/>
                  <a:gd name="connsiteY1" fmla="*/ 159026 h 224082"/>
                  <a:gd name="connsiteX2" fmla="*/ 75899 w 76038"/>
                  <a:gd name="connsiteY2" fmla="*/ 65056 h 224082"/>
                  <a:gd name="connsiteX3" fmla="*/ 50599 w 76038"/>
                  <a:gd name="connsiteY3" fmla="*/ 0 h 224082"/>
                  <a:gd name="connsiteX4" fmla="*/ 50599 w 76038"/>
                  <a:gd name="connsiteY4" fmla="*/ 0 h 224082"/>
                  <a:gd name="connsiteX5" fmla="*/ 50599 w 76038"/>
                  <a:gd name="connsiteY5" fmla="*/ 0 h 22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038" h="224082">
                    <a:moveTo>
                      <a:pt x="0" y="224082"/>
                    </a:moveTo>
                    <a:cubicBezTo>
                      <a:pt x="22589" y="204806"/>
                      <a:pt x="45178" y="185530"/>
                      <a:pt x="57828" y="159026"/>
                    </a:cubicBezTo>
                    <a:cubicBezTo>
                      <a:pt x="70478" y="132522"/>
                      <a:pt x="77104" y="91560"/>
                      <a:pt x="75899" y="65056"/>
                    </a:cubicBezTo>
                    <a:cubicBezTo>
                      <a:pt x="74694" y="38552"/>
                      <a:pt x="50599" y="0"/>
                      <a:pt x="50599" y="0"/>
                    </a:cubicBezTo>
                    <a:lnTo>
                      <a:pt x="50599" y="0"/>
                    </a:lnTo>
                    <a:lnTo>
                      <a:pt x="50599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455AF7F6-0E2F-EF77-C6E3-CCC9307DAEFA}"/>
                  </a:ext>
                </a:extLst>
              </p:cNvPr>
              <p:cNvSpPr/>
              <p:nvPr/>
            </p:nvSpPr>
            <p:spPr>
              <a:xfrm rot="17010399">
                <a:off x="8447342" y="3270412"/>
                <a:ext cx="45719" cy="121267"/>
              </a:xfrm>
              <a:custGeom>
                <a:avLst/>
                <a:gdLst>
                  <a:gd name="connsiteX0" fmla="*/ 0 w 76038"/>
                  <a:gd name="connsiteY0" fmla="*/ 224082 h 224082"/>
                  <a:gd name="connsiteX1" fmla="*/ 57828 w 76038"/>
                  <a:gd name="connsiteY1" fmla="*/ 159026 h 224082"/>
                  <a:gd name="connsiteX2" fmla="*/ 75899 w 76038"/>
                  <a:gd name="connsiteY2" fmla="*/ 65056 h 224082"/>
                  <a:gd name="connsiteX3" fmla="*/ 50599 w 76038"/>
                  <a:gd name="connsiteY3" fmla="*/ 0 h 224082"/>
                  <a:gd name="connsiteX4" fmla="*/ 50599 w 76038"/>
                  <a:gd name="connsiteY4" fmla="*/ 0 h 224082"/>
                  <a:gd name="connsiteX5" fmla="*/ 50599 w 76038"/>
                  <a:gd name="connsiteY5" fmla="*/ 0 h 22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038" h="224082">
                    <a:moveTo>
                      <a:pt x="0" y="224082"/>
                    </a:moveTo>
                    <a:cubicBezTo>
                      <a:pt x="22589" y="204806"/>
                      <a:pt x="45178" y="185530"/>
                      <a:pt x="57828" y="159026"/>
                    </a:cubicBezTo>
                    <a:cubicBezTo>
                      <a:pt x="70478" y="132522"/>
                      <a:pt x="77104" y="91560"/>
                      <a:pt x="75899" y="65056"/>
                    </a:cubicBezTo>
                    <a:cubicBezTo>
                      <a:pt x="74694" y="38552"/>
                      <a:pt x="50599" y="0"/>
                      <a:pt x="50599" y="0"/>
                    </a:cubicBezTo>
                    <a:lnTo>
                      <a:pt x="50599" y="0"/>
                    </a:lnTo>
                    <a:lnTo>
                      <a:pt x="50599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9BCDACE-0734-11FA-063C-BA245B3BB7DB}"/>
                      </a:ext>
                    </a:extLst>
                  </p:cNvPr>
                  <p:cNvSpPr txBox="1"/>
                  <p:nvPr/>
                </p:nvSpPr>
                <p:spPr>
                  <a:xfrm>
                    <a:off x="8375649" y="3539732"/>
                    <a:ext cx="298552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600" b="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9BCDACE-0734-11FA-063C-BA245B3BB7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5649" y="3539732"/>
                    <a:ext cx="298552" cy="1846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0071F13-DF58-C95B-E2D0-7C8840F8F334}"/>
                      </a:ext>
                    </a:extLst>
                  </p:cNvPr>
                  <p:cNvSpPr txBox="1"/>
                  <p:nvPr/>
                </p:nvSpPr>
                <p:spPr>
                  <a:xfrm>
                    <a:off x="8375649" y="3154199"/>
                    <a:ext cx="298552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oMath>
                      </m:oMathPara>
                    </a14:m>
                    <a:endParaRPr lang="en-US" sz="600" b="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0071F13-DF58-C95B-E2D0-7C8840F8F3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5649" y="3154199"/>
                    <a:ext cx="298552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D20CBC-11FD-624A-E2D0-446CCEEF4EFD}"/>
                </a:ext>
              </a:extLst>
            </p:cNvPr>
            <p:cNvSpPr txBox="1"/>
            <p:nvPr/>
          </p:nvSpPr>
          <p:spPr>
            <a:xfrm>
              <a:off x="8277295" y="2803798"/>
              <a:ext cx="432601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" b="1" i="1" dirty="0"/>
                <a:t>Orbiting Body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D7A65B-9193-59B2-3707-64A2F9BA1889}"/>
                </a:ext>
              </a:extLst>
            </p:cNvPr>
            <p:cNvSpPr/>
            <p:nvPr/>
          </p:nvSpPr>
          <p:spPr>
            <a:xfrm>
              <a:off x="8470737" y="2994426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8131E5-F5C8-1039-E883-2E451C607B2E}"/>
                </a:ext>
              </a:extLst>
            </p:cNvPr>
            <p:cNvSpPr/>
            <p:nvPr/>
          </p:nvSpPr>
          <p:spPr>
            <a:xfrm>
              <a:off x="8311752" y="358414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1202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7C5E21-4951-8E66-BADB-0B0823E92CDA}"/>
              </a:ext>
            </a:extLst>
          </p:cNvPr>
          <p:cNvGrpSpPr/>
          <p:nvPr/>
        </p:nvGrpSpPr>
        <p:grpSpPr>
          <a:xfrm>
            <a:off x="883969" y="1827870"/>
            <a:ext cx="10798821" cy="3202259"/>
            <a:chOff x="883969" y="1827870"/>
            <a:chExt cx="10798821" cy="3202259"/>
          </a:xfrm>
        </p:grpSpPr>
        <p:pic>
          <p:nvPicPr>
            <p:cNvPr id="8" name="Picture 7" descr="A diagram of a graph&#10;&#10;Description automatically generated">
              <a:extLst>
                <a:ext uri="{FF2B5EF4-FFF2-40B4-BE49-F238E27FC236}">
                  <a16:creationId xmlns:a16="http://schemas.microsoft.com/office/drawing/2014/main" id="{711D2F1E-CC9F-5083-E8C3-C923E3166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969" y="1827870"/>
              <a:ext cx="10424062" cy="32022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C121FF-B227-D0A4-A99F-7BF4A89A3E53}"/>
                    </a:ext>
                  </a:extLst>
                </p:cNvPr>
                <p:cNvSpPr txBox="1"/>
                <p:nvPr/>
              </p:nvSpPr>
              <p:spPr>
                <a:xfrm>
                  <a:off x="5404262" y="3960486"/>
                  <a:ext cx="65026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m:rPr>
                            <m:sty m:val="p"/>
                          </m:rPr>
                          <a:rPr lang="en-US" sz="9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oMath>
                    </m:oMathPara>
                  </a14:m>
                  <a:endParaRPr lang="en-US" sz="900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C121FF-B227-D0A4-A99F-7BF4A89A3E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4262" y="3960486"/>
                  <a:ext cx="650260" cy="2308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06F2D68-4F1E-5F34-C8DE-3F120BFD2463}"/>
                    </a:ext>
                  </a:extLst>
                </p:cNvPr>
                <p:cNvSpPr txBox="1"/>
                <p:nvPr/>
              </p:nvSpPr>
              <p:spPr>
                <a:xfrm>
                  <a:off x="9695733" y="3439542"/>
                  <a:ext cx="712226" cy="230832"/>
                </a:xfrm>
                <a:prstGeom prst="rect">
                  <a:avLst/>
                </a:prstGeom>
                <a:solidFill>
                  <a:srgbClr val="FFFFFF">
                    <a:alpha val="63137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m:rPr>
                            <m:sty m:val="p"/>
                          </m:rPr>
                          <a:rPr lang="en-US" sz="900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sz="900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06F2D68-4F1E-5F34-C8DE-3F120BFD2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733" y="3439542"/>
                  <a:ext cx="712226" cy="2308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E618185-86CD-7F01-3337-79597007F430}"/>
                    </a:ext>
                  </a:extLst>
                </p:cNvPr>
                <p:cNvSpPr txBox="1"/>
                <p:nvPr/>
              </p:nvSpPr>
              <p:spPr>
                <a:xfrm>
                  <a:off x="4728265" y="2448216"/>
                  <a:ext cx="6843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9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E618185-86CD-7F01-3337-79597007F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8265" y="2448216"/>
                  <a:ext cx="684317" cy="2308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85E421-9891-798A-015D-E95E3EE7281C}"/>
                </a:ext>
              </a:extLst>
            </p:cNvPr>
            <p:cNvSpPr txBox="1"/>
            <p:nvPr/>
          </p:nvSpPr>
          <p:spPr>
            <a:xfrm>
              <a:off x="1854916" y="4242933"/>
              <a:ext cx="1065263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(Ascending Node)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88594C-8B8D-794D-EFA8-B3DC6E7D600D}"/>
                </a:ext>
              </a:extLst>
            </p:cNvPr>
            <p:cNvSpPr txBox="1"/>
            <p:nvPr/>
          </p:nvSpPr>
          <p:spPr>
            <a:xfrm>
              <a:off x="9370603" y="4204431"/>
              <a:ext cx="1065263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(Ascending Node)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76B4B5-6E0D-BAC3-7A59-688FEFC79F2F}"/>
                </a:ext>
              </a:extLst>
            </p:cNvPr>
            <p:cNvSpPr txBox="1"/>
            <p:nvPr/>
          </p:nvSpPr>
          <p:spPr>
            <a:xfrm>
              <a:off x="5563368" y="4389097"/>
              <a:ext cx="1065263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(Ascending Node)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E7CC9-F955-8160-22D0-1A586FF8D579}"/>
                </a:ext>
              </a:extLst>
            </p:cNvPr>
            <p:cNvSpPr txBox="1"/>
            <p:nvPr/>
          </p:nvSpPr>
          <p:spPr>
            <a:xfrm>
              <a:off x="3405957" y="3665718"/>
              <a:ext cx="1065263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(Reference Direction)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7602E8-001E-FAA3-CE10-FB33AAFA0A21}"/>
                </a:ext>
              </a:extLst>
            </p:cNvPr>
            <p:cNvSpPr txBox="1"/>
            <p:nvPr/>
          </p:nvSpPr>
          <p:spPr>
            <a:xfrm>
              <a:off x="10617527" y="3825070"/>
              <a:ext cx="1065263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(Reference Direction)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5DD7C9-62C4-41E3-6427-4C187F816984}"/>
                </a:ext>
              </a:extLst>
            </p:cNvPr>
            <p:cNvSpPr txBox="1"/>
            <p:nvPr/>
          </p:nvSpPr>
          <p:spPr>
            <a:xfrm>
              <a:off x="6993208" y="3790445"/>
              <a:ext cx="1065263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(Reference Direction)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05635F-1DD2-66DC-71F1-520BCCA9C2F2}"/>
                </a:ext>
              </a:extLst>
            </p:cNvPr>
            <p:cNvSpPr txBox="1"/>
            <p:nvPr/>
          </p:nvSpPr>
          <p:spPr>
            <a:xfrm>
              <a:off x="955267" y="3336666"/>
              <a:ext cx="1065263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(Plane of Reference)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8E3B08-1B12-891D-F8F0-68679D4DD0B7}"/>
                </a:ext>
              </a:extLst>
            </p:cNvPr>
            <p:cNvSpPr txBox="1"/>
            <p:nvPr/>
          </p:nvSpPr>
          <p:spPr>
            <a:xfrm>
              <a:off x="4537793" y="3499448"/>
              <a:ext cx="1065263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(Plane of Reference)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3E7963-7281-6D96-3ED2-572B8EDFE20F}"/>
                </a:ext>
              </a:extLst>
            </p:cNvPr>
            <p:cNvSpPr txBox="1"/>
            <p:nvPr/>
          </p:nvSpPr>
          <p:spPr>
            <a:xfrm>
              <a:off x="8191617" y="3521332"/>
              <a:ext cx="1065263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(Plane of Reference)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27343E-0BCE-BCA6-AFE2-749CF07BB80F}"/>
                </a:ext>
              </a:extLst>
            </p:cNvPr>
            <p:cNvSpPr txBox="1"/>
            <p:nvPr/>
          </p:nvSpPr>
          <p:spPr>
            <a:xfrm>
              <a:off x="4664129" y="4481430"/>
              <a:ext cx="1065263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(Plane of Orbit)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FA3386-6341-62B4-6C22-3D8F3614871E}"/>
                </a:ext>
              </a:extLst>
            </p:cNvPr>
            <p:cNvSpPr txBox="1"/>
            <p:nvPr/>
          </p:nvSpPr>
          <p:spPr>
            <a:xfrm>
              <a:off x="8297966" y="4481430"/>
              <a:ext cx="1065263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(Plane of Orbit)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60A323-1AF1-05F7-8B32-9D5793ABAE0C}"/>
                    </a:ext>
                  </a:extLst>
                </p:cNvPr>
                <p:cNvSpPr txBox="1"/>
                <p:nvPr/>
              </p:nvSpPr>
              <p:spPr>
                <a:xfrm>
                  <a:off x="8382089" y="2448216"/>
                  <a:ext cx="6843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900" b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60A323-1AF1-05F7-8B32-9D5793ABA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89" y="2448216"/>
                  <a:ext cx="684317" cy="2308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AF452C-B826-A0EC-5F49-9AB15B624441}"/>
                    </a:ext>
                  </a:extLst>
                </p:cNvPr>
                <p:cNvSpPr txBox="1"/>
                <p:nvPr/>
              </p:nvSpPr>
              <p:spPr>
                <a:xfrm>
                  <a:off x="1763051" y="3825070"/>
                  <a:ext cx="65026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m:rPr>
                            <m:sty m:val="p"/>
                          </m:rPr>
                          <a:rPr lang="en-US" sz="9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oMath>
                    </m:oMathPara>
                  </a14:m>
                  <a:endParaRPr lang="en-US" sz="900" b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AF452C-B826-A0EC-5F49-9AB15B624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051" y="3825070"/>
                  <a:ext cx="650260" cy="2308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A7F87-9176-9C68-28B4-CC4A5B3F334D}"/>
                    </a:ext>
                  </a:extLst>
                </p:cNvPr>
                <p:cNvSpPr txBox="1"/>
                <p:nvPr/>
              </p:nvSpPr>
              <p:spPr>
                <a:xfrm>
                  <a:off x="9045473" y="3960486"/>
                  <a:ext cx="65026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m:rPr>
                            <m:sty m:val="p"/>
                          </m:rPr>
                          <a:rPr lang="en-US" sz="9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oMath>
                    </m:oMathPara>
                  </a14:m>
                  <a:endParaRPr lang="en-US" sz="900" b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A7F87-9176-9C68-28B4-CC4A5B3F3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473" y="3960486"/>
                  <a:ext cx="650260" cy="2308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94CB34F-82BF-9CD8-C4E1-8DAD6BBB7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3216" y="2739586"/>
              <a:ext cx="686027" cy="9664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3A8FE3-60CD-10B5-2368-40594F979F0E}"/>
                </a:ext>
              </a:extLst>
            </p:cNvPr>
            <p:cNvSpPr txBox="1"/>
            <p:nvPr/>
          </p:nvSpPr>
          <p:spPr>
            <a:xfrm>
              <a:off x="9990739" y="2563632"/>
              <a:ext cx="531768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(periapsis)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348C00-CE32-0EF0-2B5F-2930B2F8F9A6}"/>
                </a:ext>
              </a:extLst>
            </p:cNvPr>
            <p:cNvSpPr txBox="1"/>
            <p:nvPr/>
          </p:nvSpPr>
          <p:spPr>
            <a:xfrm>
              <a:off x="6461440" y="2679048"/>
              <a:ext cx="531768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i="1" dirty="0"/>
                <a:t>(periapsis)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1354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D34E1FC-101D-C2AA-3286-708EBD83D6B4}"/>
              </a:ext>
            </a:extLst>
          </p:cNvPr>
          <p:cNvGrpSpPr/>
          <p:nvPr/>
        </p:nvGrpSpPr>
        <p:grpSpPr>
          <a:xfrm>
            <a:off x="4254194" y="1612267"/>
            <a:ext cx="3683611" cy="3633465"/>
            <a:chOff x="4871453" y="2228849"/>
            <a:chExt cx="3683611" cy="3633465"/>
          </a:xfrm>
        </p:grpSpPr>
        <p:pic>
          <p:nvPicPr>
            <p:cNvPr id="7" name="Picture 6" descr="A diagram of a telescope&#10;&#10;Description automatically generated">
              <a:extLst>
                <a:ext uri="{FF2B5EF4-FFF2-40B4-BE49-F238E27FC236}">
                  <a16:creationId xmlns:a16="http://schemas.microsoft.com/office/drawing/2014/main" id="{9FE07F15-92F4-A0CA-9C3A-38D1E810D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3150" y="2228849"/>
              <a:ext cx="3671914" cy="363346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1C21C9-A884-24EB-EF28-AF8AA52BA184}"/>
                </a:ext>
              </a:extLst>
            </p:cNvPr>
            <p:cNvSpPr/>
            <p:nvPr/>
          </p:nvSpPr>
          <p:spPr>
            <a:xfrm>
              <a:off x="4977063" y="5434263"/>
              <a:ext cx="220579" cy="180474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E69968-CEC1-3285-F723-596D53FE5C3B}"/>
                </a:ext>
              </a:extLst>
            </p:cNvPr>
            <p:cNvSpPr/>
            <p:nvPr/>
          </p:nvSpPr>
          <p:spPr>
            <a:xfrm>
              <a:off x="5773486" y="5557165"/>
              <a:ext cx="687472" cy="21398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BA48B0-E065-A853-FE13-6C28CE6209C9}"/>
                </a:ext>
              </a:extLst>
            </p:cNvPr>
            <p:cNvCxnSpPr/>
            <p:nvPr/>
          </p:nvCxnSpPr>
          <p:spPr>
            <a:xfrm>
              <a:off x="5811252" y="5336586"/>
              <a:ext cx="148390" cy="22057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7B7A25-07FA-165A-4843-3554DB9C5FF7}"/>
                    </a:ext>
                  </a:extLst>
                </p:cNvPr>
                <p:cNvSpPr txBox="1"/>
                <p:nvPr/>
              </p:nvSpPr>
              <p:spPr>
                <a:xfrm>
                  <a:off x="5356058" y="5542411"/>
                  <a:ext cx="1215781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≡ 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𝑑𝐴</m:t>
                        </m:r>
                        <m:func>
                          <m:funcPr>
                            <m:ctrlP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7B7A25-07FA-165A-4843-3554DB9C5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058" y="5542411"/>
                  <a:ext cx="1215781" cy="261610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5E5381B-5661-5217-60F8-E84CBBF97F8D}"/>
                    </a:ext>
                  </a:extLst>
                </p:cNvPr>
                <p:cNvSpPr txBox="1"/>
                <p:nvPr/>
              </p:nvSpPr>
              <p:spPr>
                <a:xfrm>
                  <a:off x="4871453" y="5370611"/>
                  <a:ext cx="39069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𝑑𝐴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5E5381B-5661-5217-60F8-E84CBBF97F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1453" y="5370611"/>
                  <a:ext cx="390692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817A05-0B1B-4854-A143-85D5C5C6C2E2}"/>
                </a:ext>
              </a:extLst>
            </p:cNvPr>
            <p:cNvSpPr/>
            <p:nvPr/>
          </p:nvSpPr>
          <p:spPr>
            <a:xfrm>
              <a:off x="7299158" y="2697295"/>
              <a:ext cx="244642" cy="172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1B023BE-555C-78C3-D7E2-385810C43BAA}"/>
                    </a:ext>
                  </a:extLst>
                </p:cNvPr>
                <p:cNvSpPr txBox="1"/>
                <p:nvPr/>
              </p:nvSpPr>
              <p:spPr>
                <a:xfrm>
                  <a:off x="7222428" y="2629632"/>
                  <a:ext cx="39810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1B023BE-555C-78C3-D7E2-385810C43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428" y="2629632"/>
                  <a:ext cx="398102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5672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7FBB7-F501-438F-109A-F1B9BD05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7EAAA2-D5AF-EA1B-0D3C-93008FB1DBAB}"/>
              </a:ext>
            </a:extLst>
          </p:cNvPr>
          <p:cNvGrpSpPr/>
          <p:nvPr/>
        </p:nvGrpSpPr>
        <p:grpSpPr>
          <a:xfrm>
            <a:off x="1669819" y="500691"/>
            <a:ext cx="6485034" cy="4278226"/>
            <a:chOff x="-400050" y="442502"/>
            <a:chExt cx="6485034" cy="4278226"/>
          </a:xfrm>
        </p:grpSpPr>
        <p:pic>
          <p:nvPicPr>
            <p:cNvPr id="3" name="Picture 2" descr="A collage of images of galaxies&#10;&#10;Description automatically generated">
              <a:extLst>
                <a:ext uri="{FF2B5EF4-FFF2-40B4-BE49-F238E27FC236}">
                  <a16:creationId xmlns:a16="http://schemas.microsoft.com/office/drawing/2014/main" id="{A717804A-5B27-C05C-215D-439AD6CAE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4462"/>
            <a:stretch/>
          </p:blipFill>
          <p:spPr>
            <a:xfrm>
              <a:off x="-400050" y="442503"/>
              <a:ext cx="4330700" cy="4278225"/>
            </a:xfrm>
            <a:prstGeom prst="rect">
              <a:avLst/>
            </a:prstGeom>
          </p:spPr>
        </p:pic>
        <p:pic>
          <p:nvPicPr>
            <p:cNvPr id="4" name="Picture 3" descr="A collage of images of galaxies&#10;&#10;Description automatically generated">
              <a:extLst>
                <a:ext uri="{FF2B5EF4-FFF2-40B4-BE49-F238E27FC236}">
                  <a16:creationId xmlns:a16="http://schemas.microsoft.com/office/drawing/2014/main" id="{4B8070DE-FE02-D3E2-C585-79C2E6274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668" r="50131"/>
            <a:stretch/>
          </p:blipFill>
          <p:spPr>
            <a:xfrm>
              <a:off x="1773785" y="2544896"/>
              <a:ext cx="2159693" cy="2175831"/>
            </a:xfrm>
            <a:prstGeom prst="rect">
              <a:avLst/>
            </a:prstGeom>
          </p:spPr>
        </p:pic>
        <p:pic>
          <p:nvPicPr>
            <p:cNvPr id="5" name="Picture 4" descr="A collage of images of galaxies&#10;&#10;Description automatically generated">
              <a:extLst>
                <a:ext uri="{FF2B5EF4-FFF2-40B4-BE49-F238E27FC236}">
                  <a16:creationId xmlns:a16="http://schemas.microsoft.com/office/drawing/2014/main" id="{DF5FD2C4-18F6-158F-9F20-08D3819334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131" t="34462" b="-1"/>
            <a:stretch/>
          </p:blipFill>
          <p:spPr>
            <a:xfrm>
              <a:off x="3925291" y="442502"/>
              <a:ext cx="2159693" cy="4278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43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6867-F7E3-40B7-3AF5-0BD1D0C23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AD6A460-BEE0-8FB4-79B9-50BCD8C1D73E}"/>
              </a:ext>
            </a:extLst>
          </p:cNvPr>
          <p:cNvGrpSpPr/>
          <p:nvPr/>
        </p:nvGrpSpPr>
        <p:grpSpPr>
          <a:xfrm>
            <a:off x="1167786" y="1068853"/>
            <a:ext cx="9856428" cy="4720293"/>
            <a:chOff x="2335572" y="1312077"/>
            <a:chExt cx="9856428" cy="4720293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F1A1AE0-21DF-9930-E63D-70F3A9CA8E7C}"/>
                </a:ext>
              </a:extLst>
            </p:cNvPr>
            <p:cNvSpPr/>
            <p:nvPr/>
          </p:nvSpPr>
          <p:spPr>
            <a:xfrm>
              <a:off x="2343470" y="1312077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415EBE-3752-BA24-7CF6-086F1577FAE3}"/>
                </a:ext>
              </a:extLst>
            </p:cNvPr>
            <p:cNvSpPr/>
            <p:nvPr/>
          </p:nvSpPr>
          <p:spPr>
            <a:xfrm>
              <a:off x="2343466" y="2060223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CA95F36-43EA-9CD2-DA29-50E3ECB47997}"/>
                </a:ext>
              </a:extLst>
            </p:cNvPr>
            <p:cNvSpPr/>
            <p:nvPr/>
          </p:nvSpPr>
          <p:spPr>
            <a:xfrm>
              <a:off x="2343466" y="2808369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9808A23B-45D7-F628-8EAE-41170832BB03}"/>
                </a:ext>
              </a:extLst>
            </p:cNvPr>
            <p:cNvSpPr/>
            <p:nvPr/>
          </p:nvSpPr>
          <p:spPr>
            <a:xfrm>
              <a:off x="2343466" y="3556515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D53713B-6AEF-ADD9-5695-FB88D2F1AD67}"/>
                </a:ext>
              </a:extLst>
            </p:cNvPr>
            <p:cNvSpPr/>
            <p:nvPr/>
          </p:nvSpPr>
          <p:spPr>
            <a:xfrm>
              <a:off x="2343466" y="4304661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B3EBC3A-0897-5392-2361-338564041D62}"/>
                </a:ext>
              </a:extLst>
            </p:cNvPr>
            <p:cNvSpPr/>
            <p:nvPr/>
          </p:nvSpPr>
          <p:spPr>
            <a:xfrm>
              <a:off x="3058578" y="1312077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96ABC41-6F73-4BFC-C3A4-D6531CA0779D}"/>
                </a:ext>
              </a:extLst>
            </p:cNvPr>
            <p:cNvSpPr/>
            <p:nvPr/>
          </p:nvSpPr>
          <p:spPr>
            <a:xfrm>
              <a:off x="3058574" y="2060223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72F8303-187E-2AA7-B16E-F7C4D8017A15}"/>
                </a:ext>
              </a:extLst>
            </p:cNvPr>
            <p:cNvSpPr/>
            <p:nvPr/>
          </p:nvSpPr>
          <p:spPr>
            <a:xfrm>
              <a:off x="3058574" y="2808369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1D62588-7C1D-37B5-DFBB-44826134BF26}"/>
                </a:ext>
              </a:extLst>
            </p:cNvPr>
            <p:cNvSpPr/>
            <p:nvPr/>
          </p:nvSpPr>
          <p:spPr>
            <a:xfrm>
              <a:off x="3058574" y="3556515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4A67633-B7AD-B0CE-AA3B-26909B640F56}"/>
                </a:ext>
              </a:extLst>
            </p:cNvPr>
            <p:cNvSpPr/>
            <p:nvPr/>
          </p:nvSpPr>
          <p:spPr>
            <a:xfrm>
              <a:off x="3058574" y="4304661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1DD3A99-541B-89AC-CA5D-3D4F33FDA178}"/>
                </a:ext>
              </a:extLst>
            </p:cNvPr>
            <p:cNvSpPr/>
            <p:nvPr/>
          </p:nvSpPr>
          <p:spPr>
            <a:xfrm>
              <a:off x="3773686" y="1312077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E02227A-5920-084A-7290-6CB7A14AB918}"/>
                </a:ext>
              </a:extLst>
            </p:cNvPr>
            <p:cNvSpPr/>
            <p:nvPr/>
          </p:nvSpPr>
          <p:spPr>
            <a:xfrm>
              <a:off x="3773682" y="2060223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9920CBC-812E-A821-D28C-AE505C6D679B}"/>
                </a:ext>
              </a:extLst>
            </p:cNvPr>
            <p:cNvSpPr/>
            <p:nvPr/>
          </p:nvSpPr>
          <p:spPr>
            <a:xfrm>
              <a:off x="3773682" y="2808369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509639-F5B9-547F-2217-D1C9EB9FCD49}"/>
                </a:ext>
              </a:extLst>
            </p:cNvPr>
            <p:cNvSpPr/>
            <p:nvPr/>
          </p:nvSpPr>
          <p:spPr>
            <a:xfrm>
              <a:off x="3773682" y="3556515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86D6C2-0AEC-F02A-C922-8021870EE784}"/>
                </a:ext>
              </a:extLst>
            </p:cNvPr>
            <p:cNvSpPr/>
            <p:nvPr/>
          </p:nvSpPr>
          <p:spPr>
            <a:xfrm>
              <a:off x="3773682" y="4304661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C068512-30B0-4044-189A-613E0335668A}"/>
                </a:ext>
              </a:extLst>
            </p:cNvPr>
            <p:cNvSpPr/>
            <p:nvPr/>
          </p:nvSpPr>
          <p:spPr>
            <a:xfrm>
              <a:off x="4488790" y="1312077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18D3EB8-FDC6-4131-FC9A-384ADDC977D5}"/>
                </a:ext>
              </a:extLst>
            </p:cNvPr>
            <p:cNvSpPr/>
            <p:nvPr/>
          </p:nvSpPr>
          <p:spPr>
            <a:xfrm>
              <a:off x="4488786" y="2060223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A17F28C-46FA-8C70-F872-1AC16788C24F}"/>
                </a:ext>
              </a:extLst>
            </p:cNvPr>
            <p:cNvSpPr/>
            <p:nvPr/>
          </p:nvSpPr>
          <p:spPr>
            <a:xfrm>
              <a:off x="4488786" y="2808369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F134116-CC59-6A4C-9343-816E2839F756}"/>
                </a:ext>
              </a:extLst>
            </p:cNvPr>
            <p:cNvSpPr/>
            <p:nvPr/>
          </p:nvSpPr>
          <p:spPr>
            <a:xfrm>
              <a:off x="4488786" y="3556515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D7566B5-2935-A13C-59CA-F32AA3718B47}"/>
                </a:ext>
              </a:extLst>
            </p:cNvPr>
            <p:cNvSpPr/>
            <p:nvPr/>
          </p:nvSpPr>
          <p:spPr>
            <a:xfrm>
              <a:off x="4488786" y="4304661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2DEE815-FA83-D293-1F64-D5C1882BA475}"/>
                </a:ext>
              </a:extLst>
            </p:cNvPr>
            <p:cNvSpPr/>
            <p:nvPr/>
          </p:nvSpPr>
          <p:spPr>
            <a:xfrm>
              <a:off x="5203894" y="1312077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486D363-3271-01B5-F474-9301B329CD14}"/>
                </a:ext>
              </a:extLst>
            </p:cNvPr>
            <p:cNvSpPr/>
            <p:nvPr/>
          </p:nvSpPr>
          <p:spPr>
            <a:xfrm>
              <a:off x="5203890" y="2060223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387E411-14AC-FAEF-DD1D-715C454B0916}"/>
                </a:ext>
              </a:extLst>
            </p:cNvPr>
            <p:cNvSpPr/>
            <p:nvPr/>
          </p:nvSpPr>
          <p:spPr>
            <a:xfrm>
              <a:off x="5203890" y="2808369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4E35506-2F2F-C991-6A78-DD64D7A77473}"/>
                </a:ext>
              </a:extLst>
            </p:cNvPr>
            <p:cNvSpPr/>
            <p:nvPr/>
          </p:nvSpPr>
          <p:spPr>
            <a:xfrm>
              <a:off x="5203890" y="3556515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B6E24B1-EDF5-2EE6-61F3-B24F3EB324E6}"/>
                </a:ext>
              </a:extLst>
            </p:cNvPr>
            <p:cNvSpPr/>
            <p:nvPr/>
          </p:nvSpPr>
          <p:spPr>
            <a:xfrm>
              <a:off x="5203890" y="4304661"/>
              <a:ext cx="180110" cy="180108"/>
            </a:xfrm>
            <a:prstGeom prst="ellipse">
              <a:avLst/>
            </a:prstGeom>
            <a:solidFill>
              <a:srgbClr val="67B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2F34BC27-CEF6-FB46-2E07-E01AE5960243}"/>
                </a:ext>
              </a:extLst>
            </p:cNvPr>
            <p:cNvSpPr/>
            <p:nvPr/>
          </p:nvSpPr>
          <p:spPr>
            <a:xfrm>
              <a:off x="8737120" y="2809274"/>
              <a:ext cx="180110" cy="1801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Left Brace 154">
              <a:extLst>
                <a:ext uri="{FF2B5EF4-FFF2-40B4-BE49-F238E27FC236}">
                  <a16:creationId xmlns:a16="http://schemas.microsoft.com/office/drawing/2014/main" id="{65F4120F-E9C7-603C-BF5D-77671998BDBA}"/>
                </a:ext>
              </a:extLst>
            </p:cNvPr>
            <p:cNvSpPr/>
            <p:nvPr/>
          </p:nvSpPr>
          <p:spPr>
            <a:xfrm rot="16200000">
              <a:off x="3647864" y="3528592"/>
              <a:ext cx="423843" cy="3048428"/>
            </a:xfrm>
            <a:prstGeom prst="leftBrace">
              <a:avLst>
                <a:gd name="adj1" fmla="val 62268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C5AD25E-AECE-E037-D54A-509C06309919}"/>
                </a:ext>
              </a:extLst>
            </p:cNvPr>
            <p:cNvGrpSpPr/>
            <p:nvPr/>
          </p:nvGrpSpPr>
          <p:grpSpPr>
            <a:xfrm>
              <a:off x="7331397" y="1773778"/>
              <a:ext cx="2991556" cy="2249290"/>
              <a:chOff x="7331397" y="1773778"/>
              <a:chExt cx="2991556" cy="2249290"/>
            </a:xfrm>
          </p:grpSpPr>
          <p:sp>
            <p:nvSpPr>
              <p:cNvPr id="154" name="Can 153">
                <a:extLst>
                  <a:ext uri="{FF2B5EF4-FFF2-40B4-BE49-F238E27FC236}">
                    <a16:creationId xmlns:a16="http://schemas.microsoft.com/office/drawing/2014/main" id="{8512C384-8113-1B3B-FB68-063A42CBEA91}"/>
                  </a:ext>
                </a:extLst>
              </p:cNvPr>
              <p:cNvSpPr/>
              <p:nvPr/>
            </p:nvSpPr>
            <p:spPr>
              <a:xfrm rot="16200000">
                <a:off x="7702530" y="1402645"/>
                <a:ext cx="2249290" cy="2991556"/>
              </a:xfrm>
              <a:prstGeom prst="can">
                <a:avLst/>
              </a:prstGeom>
              <a:noFill/>
              <a:ln w="38100"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F5C5B68D-5B36-DCE5-E3AB-C9546D0EA678}"/>
                  </a:ext>
                </a:extLst>
              </p:cNvPr>
              <p:cNvSpPr/>
              <p:nvPr/>
            </p:nvSpPr>
            <p:spPr>
              <a:xfrm>
                <a:off x="9759287" y="1773778"/>
                <a:ext cx="563666" cy="2249290"/>
              </a:xfrm>
              <a:prstGeom prst="ellipse">
                <a:avLst/>
              </a:prstGeom>
              <a:noFill/>
              <a:ln w="38100"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12FF3AFB-A06B-308A-638C-02825DB57942}"/>
                    </a:ext>
                  </a:extLst>
                </p:cNvPr>
                <p:cNvSpPr txBox="1"/>
                <p:nvPr/>
              </p:nvSpPr>
              <p:spPr>
                <a:xfrm>
                  <a:off x="2639746" y="5386039"/>
                  <a:ext cx="2440078" cy="64633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dirty="0"/>
                    <a:t>“sea” of particles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(number density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12FF3AFB-A06B-308A-638C-02825DB57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746" y="5386039"/>
                  <a:ext cx="2440078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3846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9F79C7ED-E830-05A3-4795-264C6546AE03}"/>
                    </a:ext>
                  </a:extLst>
                </p:cNvPr>
                <p:cNvSpPr txBox="1"/>
                <p:nvPr/>
              </p:nvSpPr>
              <p:spPr>
                <a:xfrm>
                  <a:off x="8103348" y="2439037"/>
                  <a:ext cx="1447654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dirty="0"/>
                    <a:t>particle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9F79C7ED-E830-05A3-4795-264C6546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3348" y="2439037"/>
                  <a:ext cx="1447654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45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CFBF9A8F-CE99-1AAC-B754-186D3B9B7D7A}"/>
                    </a:ext>
                  </a:extLst>
                </p:cNvPr>
                <p:cNvSpPr txBox="1"/>
                <p:nvPr/>
              </p:nvSpPr>
              <p:spPr>
                <a:xfrm>
                  <a:off x="10241495" y="2150277"/>
                  <a:ext cx="1950505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dirty="0"/>
                    <a:t>cross-section</a:t>
                  </a: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CFBF9A8F-CE99-1AAC-B754-186D3B9B7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495" y="2150277"/>
                  <a:ext cx="1950505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73CB982C-2843-115D-7731-901132EC2AA4}"/>
                </a:ext>
              </a:extLst>
            </p:cNvPr>
            <p:cNvSpPr/>
            <p:nvPr/>
          </p:nvSpPr>
          <p:spPr>
            <a:xfrm>
              <a:off x="8943417" y="2025031"/>
              <a:ext cx="2223801" cy="1061552"/>
            </a:xfrm>
            <a:prstGeom prst="arc">
              <a:avLst>
                <a:gd name="adj1" fmla="val 21575864"/>
                <a:gd name="adj2" fmla="val 5288833"/>
              </a:avLst>
            </a:prstGeom>
            <a:ln w="25400">
              <a:solidFill>
                <a:schemeClr val="tx1"/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C8AFBA5B-09D1-A6A9-1F82-1E1E1B5338FF}"/>
                    </a:ext>
                  </a:extLst>
                </p:cNvPr>
                <p:cNvSpPr txBox="1"/>
                <p:nvPr/>
              </p:nvSpPr>
              <p:spPr>
                <a:xfrm>
                  <a:off x="8103348" y="4170579"/>
                  <a:ext cx="1447654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𝑟𝑒𝑙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C8AFBA5B-09D1-A6A9-1F82-1E1E1B5338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3348" y="4170579"/>
                  <a:ext cx="144765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EC4FC0B6-AF1F-AD4B-E59D-A901E670C7D6}"/>
                </a:ext>
              </a:extLst>
            </p:cNvPr>
            <p:cNvCxnSpPr/>
            <p:nvPr/>
          </p:nvCxnSpPr>
          <p:spPr>
            <a:xfrm>
              <a:off x="5918994" y="2988477"/>
              <a:ext cx="8890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685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458844-48A7-5538-5712-A536C413C95F}"/>
              </a:ext>
            </a:extLst>
          </p:cNvPr>
          <p:cNvGrpSpPr/>
          <p:nvPr/>
        </p:nvGrpSpPr>
        <p:grpSpPr>
          <a:xfrm>
            <a:off x="3028950" y="774700"/>
            <a:ext cx="6134100" cy="5308600"/>
            <a:chOff x="3028950" y="774700"/>
            <a:chExt cx="6134100" cy="5308600"/>
          </a:xfrm>
        </p:grpSpPr>
        <p:pic>
          <p:nvPicPr>
            <p:cNvPr id="3" name="Picture 2" descr="A diagram of a function&#10;&#10;Description automatically generated">
              <a:extLst>
                <a:ext uri="{FF2B5EF4-FFF2-40B4-BE49-F238E27FC236}">
                  <a16:creationId xmlns:a16="http://schemas.microsoft.com/office/drawing/2014/main" id="{19BF232B-F3B8-9DC8-6CD8-222323051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950" y="774700"/>
              <a:ext cx="6134100" cy="5308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4476E2-D131-5E91-06E7-A6809DB8FF22}"/>
                    </a:ext>
                  </a:extLst>
                </p:cNvPr>
                <p:cNvSpPr txBox="1"/>
                <p:nvPr/>
              </p:nvSpPr>
              <p:spPr>
                <a:xfrm>
                  <a:off x="3731514" y="774700"/>
                  <a:ext cx="543153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4476E2-D131-5E91-06E7-A6809DB8F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14" y="774700"/>
                  <a:ext cx="5431536" cy="707886"/>
                </a:xfrm>
                <a:prstGeom prst="rect">
                  <a:avLst/>
                </a:prstGeom>
                <a:blipFill>
                  <a:blip r:embed="rId3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73111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C80B9-1A92-F322-BC6C-EBEDC7FCE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7A56FBF-CA13-19B0-0A86-91F8E5CF4502}"/>
              </a:ext>
            </a:extLst>
          </p:cNvPr>
          <p:cNvGrpSpPr/>
          <p:nvPr/>
        </p:nvGrpSpPr>
        <p:grpSpPr>
          <a:xfrm>
            <a:off x="437793" y="303841"/>
            <a:ext cx="11251124" cy="6329313"/>
            <a:chOff x="437793" y="303841"/>
            <a:chExt cx="11251124" cy="6329313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C26E934-BD48-3495-11C3-993AD386181A}"/>
                </a:ext>
              </a:extLst>
            </p:cNvPr>
            <p:cNvGrpSpPr/>
            <p:nvPr/>
          </p:nvGrpSpPr>
          <p:grpSpPr>
            <a:xfrm>
              <a:off x="437793" y="303841"/>
              <a:ext cx="11251124" cy="6329313"/>
              <a:chOff x="437793" y="303841"/>
              <a:chExt cx="11251124" cy="632931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565D528E-7443-B885-ED5B-9DC0179AD8E0}"/>
                  </a:ext>
                </a:extLst>
              </p:cNvPr>
              <p:cNvGrpSpPr/>
              <p:nvPr/>
            </p:nvGrpSpPr>
            <p:grpSpPr>
              <a:xfrm>
                <a:off x="437793" y="303841"/>
                <a:ext cx="7487006" cy="6329313"/>
                <a:chOff x="437793" y="303841"/>
                <a:chExt cx="7487006" cy="6329313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6CD1BD1C-25BE-27F0-2382-7A9192138D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51518" y="911536"/>
                  <a:ext cx="4979509" cy="4979509"/>
                </a:xfrm>
                <a:prstGeom prst="rect">
                  <a:avLst/>
                </a:prstGeom>
                <a:noFill/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FC0955BE-9049-E7DB-300D-E8AA8EF9A62A}"/>
                    </a:ext>
                  </a:extLst>
                </p:cNvPr>
                <p:cNvSpPr/>
                <p:nvPr/>
              </p:nvSpPr>
              <p:spPr>
                <a:xfrm>
                  <a:off x="1543823" y="303841"/>
                  <a:ext cx="1215390" cy="121539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0" b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</a:t>
                  </a:r>
                  <a:endParaRPr kumimoji="0" lang="en-US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0210269D-A5F3-AA02-FE90-1EC304429738}"/>
                    </a:ext>
                  </a:extLst>
                </p:cNvPr>
                <p:cNvSpPr/>
                <p:nvPr/>
              </p:nvSpPr>
              <p:spPr>
                <a:xfrm>
                  <a:off x="4033577" y="311461"/>
                  <a:ext cx="1215390" cy="121539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G</a:t>
                  </a:r>
                  <a:endParaRPr lang="en-US" sz="40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C2E884A-0B6C-7A8E-FB00-0072CBD1D5E5}"/>
                    </a:ext>
                  </a:extLst>
                </p:cNvPr>
                <p:cNvSpPr/>
                <p:nvPr/>
              </p:nvSpPr>
              <p:spPr>
                <a:xfrm>
                  <a:off x="6523332" y="303841"/>
                  <a:ext cx="1215390" cy="121539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0" b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J</a:t>
                  </a:r>
                  <a:endParaRPr kumimoji="0" lang="en-US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2945EEB-DC35-6A05-63B2-9162B9D78216}"/>
                    </a:ext>
                  </a:extLst>
                </p:cNvPr>
                <p:cNvSpPr/>
                <p:nvPr/>
              </p:nvSpPr>
              <p:spPr>
                <a:xfrm>
                  <a:off x="1543823" y="5285255"/>
                  <a:ext cx="1215390" cy="121539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</a:t>
                  </a:r>
                  <a:endParaRPr lang="en-US" sz="40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5385196E-AA3A-E9DA-B80F-33D964466731}"/>
                    </a:ext>
                  </a:extLst>
                </p:cNvPr>
                <p:cNvSpPr/>
                <p:nvPr/>
              </p:nvSpPr>
              <p:spPr>
                <a:xfrm>
                  <a:off x="4033577" y="5285255"/>
                  <a:ext cx="1215390" cy="121539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U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34593F0-42D7-3617-5D13-D3DB5F8546E4}"/>
                    </a:ext>
                  </a:extLst>
                </p:cNvPr>
                <p:cNvSpPr/>
                <p:nvPr/>
              </p:nvSpPr>
              <p:spPr>
                <a:xfrm>
                  <a:off x="6523331" y="5285255"/>
                  <a:ext cx="1215390" cy="121539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0" b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</a:t>
                  </a:r>
                  <a:endParaRPr kumimoji="0" lang="en-US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74EA8B1-D99D-8EFC-7909-11FA25458E01}"/>
                    </a:ext>
                  </a:extLst>
                </p:cNvPr>
                <p:cNvSpPr/>
                <p:nvPr/>
              </p:nvSpPr>
              <p:spPr>
                <a:xfrm>
                  <a:off x="1543823" y="2793595"/>
                  <a:ext cx="1215390" cy="121539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0" b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F</a:t>
                  </a:r>
                  <a:endParaRPr kumimoji="0" lang="en-US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8BAEC40-FE7E-EFF7-94B9-7BE36508B192}"/>
                    </a:ext>
                  </a:extLst>
                </p:cNvPr>
                <p:cNvSpPr/>
                <p:nvPr/>
              </p:nvSpPr>
              <p:spPr>
                <a:xfrm>
                  <a:off x="6523331" y="2793595"/>
                  <a:ext cx="1215390" cy="121539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0" b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</a:t>
                  </a:r>
                  <a:endParaRPr kumimoji="0" lang="en-US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41906F5-E9D1-55E2-319B-536D44B5C546}"/>
                    </a:ext>
                  </a:extLst>
                </p:cNvPr>
                <p:cNvGrpSpPr/>
                <p:nvPr/>
              </p:nvGrpSpPr>
              <p:grpSpPr>
                <a:xfrm>
                  <a:off x="437793" y="526815"/>
                  <a:ext cx="743975" cy="5872062"/>
                  <a:chOff x="1179869" y="554524"/>
                  <a:chExt cx="743975" cy="5872062"/>
                </a:xfrm>
              </p:grpSpPr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4817B4E-86F9-F5D4-5498-DB5F67E87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51857" y="1245951"/>
                    <a:ext cx="0" cy="436609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D54F02E-3B1D-2549-6C19-29AF1E9180B4}"/>
                      </a:ext>
                    </a:extLst>
                  </p:cNvPr>
                  <p:cNvSpPr txBox="1"/>
                  <p:nvPr/>
                </p:nvSpPr>
                <p:spPr>
                  <a:xfrm>
                    <a:off x="1179869" y="554524"/>
                    <a:ext cx="743975" cy="769441"/>
                  </a:xfrm>
                  <a:prstGeom prst="rect">
                    <a:avLst/>
                  </a:prstGeom>
                  <a:noFill/>
                  <a:ln w="57150"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4400" dirty="0"/>
                      <a:t>+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4C13D1C-5631-83B4-FA29-045033BDA39A}"/>
                      </a:ext>
                    </a:extLst>
                  </p:cNvPr>
                  <p:cNvSpPr txBox="1"/>
                  <p:nvPr/>
                </p:nvSpPr>
                <p:spPr>
                  <a:xfrm>
                    <a:off x="1179869" y="5410923"/>
                    <a:ext cx="743975" cy="1015663"/>
                  </a:xfrm>
                  <a:prstGeom prst="rect">
                    <a:avLst/>
                  </a:prstGeom>
                  <a:noFill/>
                  <a:ln w="57150"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6000" dirty="0"/>
                      <a:t>-</a:t>
                    </a:r>
                  </a:p>
                </p:txBody>
              </p:sp>
            </p:grp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D88C2F4C-AE46-240A-5055-B2A6A9E6CC40}"/>
                    </a:ext>
                  </a:extLst>
                </p:cNvPr>
                <p:cNvSpPr/>
                <p:nvPr/>
              </p:nvSpPr>
              <p:spPr>
                <a:xfrm>
                  <a:off x="1357745" y="5148934"/>
                  <a:ext cx="6567054" cy="1484220"/>
                </a:xfrm>
                <a:prstGeom prst="roundRect">
                  <a:avLst>
                    <a:gd name="adj" fmla="val 50000"/>
                  </a:avLst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F7626CF-B411-9634-34A6-CBC27E1CEBBF}"/>
                  </a:ext>
                </a:extLst>
              </p:cNvPr>
              <p:cNvGrpSpPr/>
              <p:nvPr/>
            </p:nvGrpSpPr>
            <p:grpSpPr>
              <a:xfrm>
                <a:off x="8934104" y="1078451"/>
                <a:ext cx="2171075" cy="2115598"/>
                <a:chOff x="9183408" y="917220"/>
                <a:chExt cx="1738521" cy="1694097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6021FAD-03B2-724E-A526-566EA7A957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9389657" y="1123468"/>
                  <a:ext cx="1326023" cy="1326022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EDB1495-600C-6DAC-C99A-B94D732ECAD5}"/>
                    </a:ext>
                  </a:extLst>
                </p:cNvPr>
                <p:cNvSpPr/>
                <p:nvPr/>
              </p:nvSpPr>
              <p:spPr>
                <a:xfrm rot="10800000">
                  <a:off x="10553854" y="2287664"/>
                  <a:ext cx="323653" cy="32365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7E8322C-1C44-F54E-F104-236C4F613076}"/>
                    </a:ext>
                  </a:extLst>
                </p:cNvPr>
                <p:cNvSpPr/>
                <p:nvPr/>
              </p:nvSpPr>
              <p:spPr>
                <a:xfrm rot="10800000">
                  <a:off x="9890843" y="2285635"/>
                  <a:ext cx="323653" cy="32365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5AA510C-0F42-8E9D-24B3-369787C70D51}"/>
                    </a:ext>
                  </a:extLst>
                </p:cNvPr>
                <p:cNvSpPr/>
                <p:nvPr/>
              </p:nvSpPr>
              <p:spPr>
                <a:xfrm rot="10800000">
                  <a:off x="9227831" y="2287664"/>
                  <a:ext cx="323653" cy="32365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118A351-4387-C129-3A47-EA2ED4F4A5B4}"/>
                    </a:ext>
                  </a:extLst>
                </p:cNvPr>
                <p:cNvSpPr/>
                <p:nvPr/>
              </p:nvSpPr>
              <p:spPr>
                <a:xfrm rot="10800000">
                  <a:off x="10553854" y="961134"/>
                  <a:ext cx="323653" cy="32365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EDB8F33A-1F37-705A-CA58-D1EA85E1A25E}"/>
                    </a:ext>
                  </a:extLst>
                </p:cNvPr>
                <p:cNvSpPr/>
                <p:nvPr/>
              </p:nvSpPr>
              <p:spPr>
                <a:xfrm rot="10800000">
                  <a:off x="9890843" y="961134"/>
                  <a:ext cx="323653" cy="323653"/>
                </a:xfrm>
                <a:prstGeom prst="ellipse">
                  <a:avLst/>
                </a:prstGeom>
                <a:solidFill>
                  <a:srgbClr val="C00000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4687093-5296-0C8C-D3E8-C6FE9571D9A8}"/>
                    </a:ext>
                  </a:extLst>
                </p:cNvPr>
                <p:cNvSpPr/>
                <p:nvPr/>
              </p:nvSpPr>
              <p:spPr>
                <a:xfrm rot="10800000">
                  <a:off x="9227832" y="961134"/>
                  <a:ext cx="323653" cy="32365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CD33927-FBA4-D0C8-97A1-0AAB3A9B320A}"/>
                    </a:ext>
                  </a:extLst>
                </p:cNvPr>
                <p:cNvSpPr/>
                <p:nvPr/>
              </p:nvSpPr>
              <p:spPr>
                <a:xfrm rot="10800000">
                  <a:off x="10553854" y="1624653"/>
                  <a:ext cx="323653" cy="32365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06C2629-52EC-358E-546E-6C37E5CBE008}"/>
                    </a:ext>
                  </a:extLst>
                </p:cNvPr>
                <p:cNvSpPr/>
                <p:nvPr/>
              </p:nvSpPr>
              <p:spPr>
                <a:xfrm rot="10800000">
                  <a:off x="9227832" y="1624653"/>
                  <a:ext cx="323653" cy="32365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B13E63B-D9F8-D366-5B79-7EEB90046C91}"/>
                    </a:ext>
                  </a:extLst>
                </p:cNvPr>
                <p:cNvSpPr/>
                <p:nvPr/>
              </p:nvSpPr>
              <p:spPr>
                <a:xfrm rot="10800000">
                  <a:off x="10509433" y="917220"/>
                  <a:ext cx="412496" cy="412496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9C12310-1DD8-4AD4-45B2-A31D052BC32E}"/>
                    </a:ext>
                  </a:extLst>
                </p:cNvPr>
                <p:cNvSpPr/>
                <p:nvPr/>
              </p:nvSpPr>
              <p:spPr>
                <a:xfrm rot="10800000">
                  <a:off x="9183408" y="917220"/>
                  <a:ext cx="412496" cy="412496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8A069519-9E9D-3B58-60E7-CACFF8434D99}"/>
                    </a:ext>
                  </a:extLst>
                </p:cNvPr>
                <p:cNvCxnSpPr>
                  <a:endCxn id="56" idx="3"/>
                </p:cNvCxnSpPr>
                <p:nvPr/>
              </p:nvCxnSpPr>
              <p:spPr>
                <a:xfrm rot="10800000" flipV="1">
                  <a:off x="9504086" y="1329716"/>
                  <a:ext cx="1041916" cy="1005346"/>
                </a:xfrm>
                <a:prstGeom prst="straightConnector1">
                  <a:avLst/>
                </a:prstGeom>
                <a:ln w="41275">
                  <a:solidFill>
                    <a:srgbClr val="C00000"/>
                  </a:solidFill>
                  <a:tailEnd type="arrow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3CC885D-7152-B4D5-F6E2-D4DF1630AD8D}"/>
                    </a:ext>
                  </a:extLst>
                </p:cNvPr>
                <p:cNvCxnSpPr>
                  <a:endCxn id="50" idx="5"/>
                </p:cNvCxnSpPr>
                <p:nvPr/>
              </p:nvCxnSpPr>
              <p:spPr>
                <a:xfrm rot="10800000" flipH="1" flipV="1">
                  <a:off x="9595904" y="1329716"/>
                  <a:ext cx="1005348" cy="1005346"/>
                </a:xfrm>
                <a:prstGeom prst="straightConnector1">
                  <a:avLst/>
                </a:prstGeom>
                <a:ln w="41275">
                  <a:solidFill>
                    <a:srgbClr val="C00000"/>
                  </a:solidFill>
                  <a:tailEnd type="arrow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DEA937F-670D-D73E-7C37-4478992AD00D}"/>
                  </a:ext>
                </a:extLst>
              </p:cNvPr>
              <p:cNvGrpSpPr/>
              <p:nvPr/>
            </p:nvGrpSpPr>
            <p:grpSpPr>
              <a:xfrm>
                <a:off x="9019414" y="4206529"/>
                <a:ext cx="2171642" cy="2119315"/>
                <a:chOff x="9210577" y="3660577"/>
                <a:chExt cx="1738975" cy="1697073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F491C1F-6CB0-2B5F-3021-CA42E630ED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9417281" y="3822911"/>
                  <a:ext cx="1326023" cy="1326022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33C5F112-234F-9C0E-9B4D-6B9838738183}"/>
                    </a:ext>
                  </a:extLst>
                </p:cNvPr>
                <p:cNvSpPr/>
                <p:nvPr/>
              </p:nvSpPr>
              <p:spPr>
                <a:xfrm rot="10800000">
                  <a:off x="10581478" y="4987107"/>
                  <a:ext cx="323653" cy="323653"/>
                </a:xfrm>
                <a:prstGeom prst="ellipse">
                  <a:avLst/>
                </a:prstGeom>
                <a:solidFill>
                  <a:srgbClr val="7030A0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80AA10AE-A00A-0BE5-947F-529DAF07CFC9}"/>
                    </a:ext>
                  </a:extLst>
                </p:cNvPr>
                <p:cNvSpPr/>
                <p:nvPr/>
              </p:nvSpPr>
              <p:spPr>
                <a:xfrm rot="10800000">
                  <a:off x="9918467" y="4985078"/>
                  <a:ext cx="323653" cy="32365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47728AA-84F4-C9C2-4484-F041D19BD775}"/>
                    </a:ext>
                  </a:extLst>
                </p:cNvPr>
                <p:cNvSpPr/>
                <p:nvPr/>
              </p:nvSpPr>
              <p:spPr>
                <a:xfrm rot="10800000">
                  <a:off x="9255455" y="4987107"/>
                  <a:ext cx="323653" cy="323653"/>
                </a:xfrm>
                <a:prstGeom prst="ellipse">
                  <a:avLst/>
                </a:prstGeom>
                <a:solidFill>
                  <a:schemeClr val="accent2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59CC711D-5246-B0AD-08FA-C639765D6098}"/>
                    </a:ext>
                  </a:extLst>
                </p:cNvPr>
                <p:cNvSpPr/>
                <p:nvPr/>
              </p:nvSpPr>
              <p:spPr>
                <a:xfrm rot="10800000">
                  <a:off x="10581478" y="3660577"/>
                  <a:ext cx="323653" cy="323653"/>
                </a:xfrm>
                <a:prstGeom prst="ellipse">
                  <a:avLst/>
                </a:prstGeom>
                <a:solidFill>
                  <a:srgbClr val="7030A0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74B92B4-DB63-9EF4-EFDD-CB6F19F1FB05}"/>
                    </a:ext>
                  </a:extLst>
                </p:cNvPr>
                <p:cNvSpPr/>
                <p:nvPr/>
              </p:nvSpPr>
              <p:spPr>
                <a:xfrm rot="10800000">
                  <a:off x="9918467" y="3660577"/>
                  <a:ext cx="323653" cy="32365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9C1D8AD3-352E-DC1C-35BC-4176E6937CD3}"/>
                    </a:ext>
                  </a:extLst>
                </p:cNvPr>
                <p:cNvSpPr/>
                <p:nvPr/>
              </p:nvSpPr>
              <p:spPr>
                <a:xfrm rot="10800000">
                  <a:off x="9255456" y="3660577"/>
                  <a:ext cx="323653" cy="323653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51FA269-0733-B8DE-9E56-A5FC1FB780AB}"/>
                    </a:ext>
                  </a:extLst>
                </p:cNvPr>
                <p:cNvSpPr/>
                <p:nvPr/>
              </p:nvSpPr>
              <p:spPr>
                <a:xfrm rot="10800000">
                  <a:off x="10581478" y="4324096"/>
                  <a:ext cx="323653" cy="32365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763E9623-D48A-C756-022A-951023537977}"/>
                    </a:ext>
                  </a:extLst>
                </p:cNvPr>
                <p:cNvSpPr/>
                <p:nvPr/>
              </p:nvSpPr>
              <p:spPr>
                <a:xfrm rot="10800000">
                  <a:off x="9255456" y="4324096"/>
                  <a:ext cx="323653" cy="32365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3DCABF2E-28EC-7407-6A6E-661D771FC9A3}"/>
                    </a:ext>
                  </a:extLst>
                </p:cNvPr>
                <p:cNvCxnSpPr>
                  <a:cxnSpLocks/>
                  <a:stCxn id="73" idx="1"/>
                </p:cNvCxnSpPr>
                <p:nvPr/>
              </p:nvCxnSpPr>
              <p:spPr>
                <a:xfrm>
                  <a:off x="9531711" y="3936832"/>
                  <a:ext cx="977722" cy="1001356"/>
                </a:xfrm>
                <a:prstGeom prst="straightConnector1">
                  <a:avLst/>
                </a:prstGeom>
                <a:ln w="41275">
                  <a:solidFill>
                    <a:schemeClr val="accent2"/>
                  </a:solidFill>
                  <a:tailEnd type="arrow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532D94A3-EEC5-110A-E0ED-F07276BEEDAA}"/>
                    </a:ext>
                  </a:extLst>
                </p:cNvPr>
                <p:cNvCxnSpPr>
                  <a:cxnSpLocks/>
                  <a:stCxn id="73" idx="0"/>
                  <a:endCxn id="102" idx="2"/>
                </p:cNvCxnSpPr>
                <p:nvPr/>
              </p:nvCxnSpPr>
              <p:spPr>
                <a:xfrm flipH="1">
                  <a:off x="9416825" y="3984230"/>
                  <a:ext cx="457" cy="960924"/>
                </a:xfrm>
                <a:prstGeom prst="straightConnector1">
                  <a:avLst/>
                </a:prstGeom>
                <a:ln w="41275">
                  <a:solidFill>
                    <a:schemeClr val="accent2"/>
                  </a:solidFill>
                  <a:tailEnd type="arrow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EE535346-AA9C-6D94-8776-5596D04AA9BB}"/>
                    </a:ext>
                  </a:extLst>
                </p:cNvPr>
                <p:cNvSpPr/>
                <p:nvPr/>
              </p:nvSpPr>
              <p:spPr>
                <a:xfrm rot="10800000">
                  <a:off x="10537056" y="4945154"/>
                  <a:ext cx="412496" cy="412496"/>
                </a:xfrm>
                <a:prstGeom prst="rect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796C2D7E-BFA1-0666-7777-041197A9C23F}"/>
                    </a:ext>
                  </a:extLst>
                </p:cNvPr>
                <p:cNvCxnSpPr>
                  <a:cxnSpLocks/>
                  <a:stCxn id="71" idx="7"/>
                </p:cNvCxnSpPr>
                <p:nvPr/>
              </p:nvCxnSpPr>
              <p:spPr>
                <a:xfrm flipH="1">
                  <a:off x="9628577" y="3936832"/>
                  <a:ext cx="1000299" cy="1001356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arrow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59DCAF17-E0DF-B193-2CD5-9E191E2D10E1}"/>
                    </a:ext>
                  </a:extLst>
                </p:cNvPr>
                <p:cNvCxnSpPr>
                  <a:cxnSpLocks/>
                  <a:stCxn id="71" idx="0"/>
                  <a:endCxn id="98" idx="2"/>
                </p:cNvCxnSpPr>
                <p:nvPr/>
              </p:nvCxnSpPr>
              <p:spPr>
                <a:xfrm>
                  <a:off x="10743304" y="3984230"/>
                  <a:ext cx="0" cy="96092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arrow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316F0B3-61BC-1956-FD62-B4DD87BF92AC}"/>
                    </a:ext>
                  </a:extLst>
                </p:cNvPr>
                <p:cNvSpPr/>
                <p:nvPr/>
              </p:nvSpPr>
              <p:spPr>
                <a:xfrm rot="10800000">
                  <a:off x="9210577" y="4945154"/>
                  <a:ext cx="412496" cy="412496"/>
                </a:xfrm>
                <a:prstGeom prst="rect">
                  <a:avLst/>
                </a:prstGeom>
                <a:noFill/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195A564-6ABA-3C9D-250F-66424C5A651C}"/>
                  </a:ext>
                </a:extLst>
              </p:cNvPr>
              <p:cNvSpPr txBox="1"/>
              <p:nvPr/>
            </p:nvSpPr>
            <p:spPr>
              <a:xfrm>
                <a:off x="8437361" y="476736"/>
                <a:ext cx="316456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C00000"/>
                    </a:solidFill>
                  </a:rPr>
                  <a:t>Thermodynamic Identities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88E5CBC-BB3E-A373-54D0-A20ECE41D543}"/>
                  </a:ext>
                </a:extLst>
              </p:cNvPr>
              <p:cNvSpPr txBox="1"/>
              <p:nvPr/>
            </p:nvSpPr>
            <p:spPr>
              <a:xfrm>
                <a:off x="8524357" y="3653132"/>
                <a:ext cx="316456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chemeClr val="accent2"/>
                    </a:solidFill>
                  </a:rPr>
                  <a:t>Maxwell </a:t>
                </a:r>
                <a:r>
                  <a:rPr lang="en-US" sz="2000" b="1" u="sng" dirty="0">
                    <a:solidFill>
                      <a:srgbClr val="7030A0"/>
                    </a:solidFill>
                  </a:rPr>
                  <a:t>Relations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9489E18-5865-8DDC-C025-35F1D387E1FE}"/>
                </a:ext>
              </a:extLst>
            </p:cNvPr>
            <p:cNvSpPr txBox="1"/>
            <p:nvPr/>
          </p:nvSpPr>
          <p:spPr>
            <a:xfrm>
              <a:off x="3193472" y="2406685"/>
              <a:ext cx="2895600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bg2">
                      <a:lumMod val="75000"/>
                    </a:schemeClr>
                  </a:solidFill>
                </a:rPr>
                <a:t>“Good Judges Have Studied Under </a:t>
              </a:r>
              <a:r>
                <a:rPr lang="en-US" sz="2400" i="1" dirty="0" err="1">
                  <a:solidFill>
                    <a:schemeClr val="bg2">
                      <a:lumMod val="75000"/>
                    </a:schemeClr>
                  </a:solidFill>
                </a:rPr>
                <a:t>eXtremely</a:t>
              </a:r>
              <a:r>
                <a:rPr lang="en-US" sz="2400" i="1" dirty="0">
                  <a:solidFill>
                    <a:schemeClr val="bg2">
                      <a:lumMod val="75000"/>
                    </a:schemeClr>
                  </a:solidFill>
                </a:rPr>
                <a:t> Fine Teachers”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9632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1FD56-0670-7F47-0F94-E5DB5B6DF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37B2797-B31E-F9F3-405C-EC834816ADA5}"/>
              </a:ext>
            </a:extLst>
          </p:cNvPr>
          <p:cNvGrpSpPr/>
          <p:nvPr/>
        </p:nvGrpSpPr>
        <p:grpSpPr>
          <a:xfrm>
            <a:off x="582385" y="479673"/>
            <a:ext cx="11001829" cy="2674061"/>
            <a:chOff x="582385" y="479673"/>
            <a:chExt cx="11001829" cy="2674061"/>
          </a:xfrm>
        </p:grpSpPr>
        <p:pic>
          <p:nvPicPr>
            <p:cNvPr id="30" name="Picture 29" descr="A diagram of a red circle and white circles&#10;&#10;Description automatically generated">
              <a:extLst>
                <a:ext uri="{FF2B5EF4-FFF2-40B4-BE49-F238E27FC236}">
                  <a16:creationId xmlns:a16="http://schemas.microsoft.com/office/drawing/2014/main" id="{9DDCF2B1-D8EC-1700-9DEB-E4A7485BE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4413" y="505073"/>
              <a:ext cx="2209800" cy="2159000"/>
            </a:xfrm>
            <a:prstGeom prst="rect">
              <a:avLst/>
            </a:prstGeom>
          </p:spPr>
        </p:pic>
        <p:pic>
          <p:nvPicPr>
            <p:cNvPr id="31" name="Picture 30" descr="A diagram of a red circle and white circles&#10;&#10;Description automatically generated">
              <a:extLst>
                <a:ext uri="{FF2B5EF4-FFF2-40B4-BE49-F238E27FC236}">
                  <a16:creationId xmlns:a16="http://schemas.microsoft.com/office/drawing/2014/main" id="{C7769A5B-69F5-0605-FD7D-84773D83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501946" y="505073"/>
              <a:ext cx="2209800" cy="2159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0F71474-61B8-B35C-C7E6-9D0F2C7C3E8A}"/>
                    </a:ext>
                  </a:extLst>
                </p:cNvPr>
                <p:cNvSpPr txBox="1"/>
                <p:nvPr/>
              </p:nvSpPr>
              <p:spPr>
                <a:xfrm>
                  <a:off x="9374413" y="2784402"/>
                  <a:ext cx="22098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0F71474-61B8-B35C-C7E6-9D0F2C7C3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413" y="2784402"/>
                  <a:ext cx="220980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7E4BFE7-3184-5510-96F3-D540022AB8A2}"/>
                    </a:ext>
                  </a:extLst>
                </p:cNvPr>
                <p:cNvSpPr txBox="1"/>
                <p:nvPr/>
              </p:nvSpPr>
              <p:spPr>
                <a:xfrm>
                  <a:off x="6527346" y="2784402"/>
                  <a:ext cx="2159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7E4BFE7-3184-5510-96F3-D540022AB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7346" y="2784402"/>
                  <a:ext cx="215900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0" name="Picture 99" descr="A diagram of a red circle and white circles&#10;&#10;Description automatically generated">
              <a:extLst>
                <a:ext uri="{FF2B5EF4-FFF2-40B4-BE49-F238E27FC236}">
                  <a16:creationId xmlns:a16="http://schemas.microsoft.com/office/drawing/2014/main" id="{0610E6BA-62F7-4A88-59BF-102E00B7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82385" y="505073"/>
              <a:ext cx="2209800" cy="2159000"/>
            </a:xfrm>
            <a:prstGeom prst="rect">
              <a:avLst/>
            </a:prstGeom>
          </p:spPr>
        </p:pic>
        <p:pic>
          <p:nvPicPr>
            <p:cNvPr id="101" name="Picture 100" descr="A diagram of a red circle and white circles&#10;&#10;Description automatically generated">
              <a:extLst>
                <a:ext uri="{FF2B5EF4-FFF2-40B4-BE49-F238E27FC236}">
                  <a16:creationId xmlns:a16="http://schemas.microsoft.com/office/drawing/2014/main" id="{A1F13534-B4F1-6C8A-C247-E4948F16E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1527" y="505073"/>
              <a:ext cx="2209800" cy="2159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DAF1A72-F9AE-11A6-81F8-E68D40D197A1}"/>
                    </a:ext>
                  </a:extLst>
                </p:cNvPr>
                <p:cNvSpPr txBox="1"/>
                <p:nvPr/>
              </p:nvSpPr>
              <p:spPr>
                <a:xfrm>
                  <a:off x="3546928" y="2784402"/>
                  <a:ext cx="2159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DAF1A72-F9AE-11A6-81F8-E68D40D19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6928" y="2784402"/>
                  <a:ext cx="2159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F55A72-4180-41FE-5081-B1D70DCAC08E}"/>
                    </a:ext>
                  </a:extLst>
                </p:cNvPr>
                <p:cNvSpPr txBox="1"/>
                <p:nvPr/>
              </p:nvSpPr>
              <p:spPr>
                <a:xfrm>
                  <a:off x="582385" y="2784402"/>
                  <a:ext cx="22098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F55A72-4180-41FE-5081-B1D70DCAC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85" y="2784402"/>
                  <a:ext cx="220980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037DFBD-0047-7A5E-F312-8B0986F03EB8}"/>
              </a:ext>
            </a:extLst>
          </p:cNvPr>
          <p:cNvGrpSpPr/>
          <p:nvPr/>
        </p:nvGrpSpPr>
        <p:grpSpPr>
          <a:xfrm>
            <a:off x="582384" y="3606799"/>
            <a:ext cx="11001831" cy="3068157"/>
            <a:chOff x="582384" y="3606799"/>
            <a:chExt cx="11001831" cy="3068157"/>
          </a:xfrm>
        </p:grpSpPr>
        <p:pic>
          <p:nvPicPr>
            <p:cNvPr id="19" name="Picture 18" descr="A diagram of a network&#10;&#10;Description automatically generated with medium confidence">
              <a:extLst>
                <a:ext uri="{FF2B5EF4-FFF2-40B4-BE49-F238E27FC236}">
                  <a16:creationId xmlns:a16="http://schemas.microsoft.com/office/drawing/2014/main" id="{193410B4-ACFD-36A0-F4CA-5C6D58EB0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2385" y="3657600"/>
              <a:ext cx="2209800" cy="2159000"/>
            </a:xfrm>
            <a:prstGeom prst="rect">
              <a:avLst/>
            </a:prstGeom>
          </p:spPr>
        </p:pic>
        <p:pic>
          <p:nvPicPr>
            <p:cNvPr id="35" name="Picture 34" descr="A diagram of a network&#10;&#10;Description automatically generated with medium confidence">
              <a:extLst>
                <a:ext uri="{FF2B5EF4-FFF2-40B4-BE49-F238E27FC236}">
                  <a16:creationId xmlns:a16="http://schemas.microsoft.com/office/drawing/2014/main" id="{D4D73CCA-BD76-66DE-8F73-BCD03C10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0800000">
              <a:off x="9374413" y="3606799"/>
              <a:ext cx="2209800" cy="2159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D0D971-1B48-A41C-D6C6-BE26D87DA66F}"/>
                    </a:ext>
                  </a:extLst>
                </p:cNvPr>
                <p:cNvSpPr txBox="1"/>
                <p:nvPr/>
              </p:nvSpPr>
              <p:spPr>
                <a:xfrm>
                  <a:off x="582384" y="5954063"/>
                  <a:ext cx="2209801" cy="662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D0D971-1B48-A41C-D6C6-BE26D87DA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84" y="5954063"/>
                  <a:ext cx="2209801" cy="662810"/>
                </a:xfrm>
                <a:prstGeom prst="rect">
                  <a:avLst/>
                </a:prstGeom>
                <a:blipFill>
                  <a:blip r:embed="rId13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3F2CC4E-AA1F-D0B9-FC2C-41A923B0FCD0}"/>
                    </a:ext>
                  </a:extLst>
                </p:cNvPr>
                <p:cNvSpPr txBox="1"/>
                <p:nvPr/>
              </p:nvSpPr>
              <p:spPr>
                <a:xfrm>
                  <a:off x="9374414" y="5939615"/>
                  <a:ext cx="2209801" cy="69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3F2CC4E-AA1F-D0B9-FC2C-41A923B0F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414" y="5939615"/>
                  <a:ext cx="2209801" cy="698461"/>
                </a:xfrm>
                <a:prstGeom prst="rect">
                  <a:avLst/>
                </a:prstGeom>
                <a:blipFill>
                  <a:blip r:embed="rId14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1EF1C85-4A67-010A-9D06-8738E24D8B3E}"/>
                    </a:ext>
                  </a:extLst>
                </p:cNvPr>
                <p:cNvSpPr txBox="1"/>
                <p:nvPr/>
              </p:nvSpPr>
              <p:spPr>
                <a:xfrm>
                  <a:off x="3546927" y="5964428"/>
                  <a:ext cx="2209801" cy="662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1EF1C85-4A67-010A-9D06-8738E24D8B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6927" y="5964428"/>
                  <a:ext cx="2209801" cy="662810"/>
                </a:xfrm>
                <a:prstGeom prst="rect">
                  <a:avLst/>
                </a:prstGeom>
                <a:blipFill>
                  <a:blip r:embed="rId15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CA63AFF-99AA-5E5A-0C39-5D89AC2E5BAD}"/>
                    </a:ext>
                  </a:extLst>
                </p:cNvPr>
                <p:cNvSpPr txBox="1"/>
                <p:nvPr/>
              </p:nvSpPr>
              <p:spPr>
                <a:xfrm>
                  <a:off x="6527346" y="5976495"/>
                  <a:ext cx="2143125" cy="69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CA63AFF-99AA-5E5A-0C39-5D89AC2E5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7346" y="5976495"/>
                  <a:ext cx="2143125" cy="698461"/>
                </a:xfrm>
                <a:prstGeom prst="rect">
                  <a:avLst/>
                </a:prstGeom>
                <a:blipFill>
                  <a:blip r:embed="rId16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Picture 1" descr="A diagram of a network&#10;&#10;Description automatically generated with medium confidence">
              <a:extLst>
                <a:ext uri="{FF2B5EF4-FFF2-40B4-BE49-F238E27FC236}">
                  <a16:creationId xmlns:a16="http://schemas.microsoft.com/office/drawing/2014/main" id="{8F5D3D6B-4C4D-2FDA-975C-6EC2B179B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3572328" y="3632200"/>
              <a:ext cx="2209800" cy="2159000"/>
            </a:xfrm>
            <a:prstGeom prst="rect">
              <a:avLst/>
            </a:prstGeom>
          </p:spPr>
        </p:pic>
        <p:pic>
          <p:nvPicPr>
            <p:cNvPr id="3" name="Picture 2" descr="A diagram of a network&#10;&#10;Description automatically generated with medium confidence">
              <a:extLst>
                <a:ext uri="{FF2B5EF4-FFF2-40B4-BE49-F238E27FC236}">
                  <a16:creationId xmlns:a16="http://schemas.microsoft.com/office/drawing/2014/main" id="{54BDAB33-DF29-8C9B-F399-91DDA296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6460671" y="3632200"/>
              <a:ext cx="2209800" cy="215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45004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213E2-D9E3-0122-1CB8-91FDF22F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29A5636-C49B-F62F-48AD-B465B0815148}"/>
              </a:ext>
            </a:extLst>
          </p:cNvPr>
          <p:cNvGrpSpPr/>
          <p:nvPr/>
        </p:nvGrpSpPr>
        <p:grpSpPr>
          <a:xfrm>
            <a:off x="823539" y="324409"/>
            <a:ext cx="7866689" cy="6323550"/>
            <a:chOff x="823539" y="324409"/>
            <a:chExt cx="7866689" cy="632355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CA677E1-EF0D-B6D2-5BEC-636A0D79A6AC}"/>
                </a:ext>
              </a:extLst>
            </p:cNvPr>
            <p:cNvGrpSpPr/>
            <p:nvPr/>
          </p:nvGrpSpPr>
          <p:grpSpPr>
            <a:xfrm>
              <a:off x="823539" y="324409"/>
              <a:ext cx="6321824" cy="6323550"/>
              <a:chOff x="2729344" y="324409"/>
              <a:chExt cx="6321824" cy="632355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3F2597BF-D896-6D66-9EC5-B1B869ADF1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9344" y="324409"/>
                <a:ext cx="6321824" cy="6323550"/>
              </a:xfrm>
              <a:prstGeom prst="arc">
                <a:avLst>
                  <a:gd name="adj1" fmla="val 19580576"/>
                  <a:gd name="adj2" fmla="val 2326982"/>
                </a:avLst>
              </a:prstGeom>
              <a:grpFill/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66F00C3B-407C-D303-AF70-299A8A88C6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45409" y="921926"/>
                <a:ext cx="3922812" cy="5128515"/>
              </a:xfrm>
              <a:prstGeom prst="arc">
                <a:avLst>
                  <a:gd name="adj1" fmla="val 19580576"/>
                  <a:gd name="adj2" fmla="val 2326982"/>
                </a:avLst>
              </a:prstGeom>
              <a:grpFill/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2C2150F-1BBB-CE69-A1B1-2600AC98E4C4}"/>
                    </a:ext>
                  </a:extLst>
                </p:cNvPr>
                <p:cNvSpPr txBox="1"/>
                <p:nvPr/>
              </p:nvSpPr>
              <p:spPr>
                <a:xfrm>
                  <a:off x="5468893" y="4971935"/>
                  <a:ext cx="4935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2C2150F-1BBB-CE69-A1B1-2600AC98E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8893" y="4971935"/>
                  <a:ext cx="493522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EC4805-B612-84E9-9847-B227961ED293}"/>
                </a:ext>
              </a:extLst>
            </p:cNvPr>
            <p:cNvCxnSpPr>
              <a:cxnSpLocks/>
            </p:cNvCxnSpPr>
            <p:nvPr/>
          </p:nvCxnSpPr>
          <p:spPr>
            <a:xfrm>
              <a:off x="5996249" y="3465873"/>
              <a:ext cx="753274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9831656-1E08-CF16-E84C-7E4612848C94}"/>
                    </a:ext>
                  </a:extLst>
                </p:cNvPr>
                <p:cNvSpPr txBox="1"/>
                <p:nvPr/>
              </p:nvSpPr>
              <p:spPr>
                <a:xfrm>
                  <a:off x="5143138" y="3198167"/>
                  <a:ext cx="6463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9831656-1E08-CF16-E84C-7E4612848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138" y="3198167"/>
                  <a:ext cx="64638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4241B7C-5E21-C6A1-8D13-3CDA86944389}"/>
                    </a:ext>
                  </a:extLst>
                </p:cNvPr>
                <p:cNvSpPr txBox="1"/>
                <p:nvPr/>
              </p:nvSpPr>
              <p:spPr>
                <a:xfrm>
                  <a:off x="5996249" y="5493732"/>
                  <a:ext cx="11370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4241B7C-5E21-C6A1-8D13-3CDA86944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249" y="5493732"/>
                  <a:ext cx="113706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C54C7F3-FBAA-295B-CC49-80006BAD2B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506" y="3869634"/>
              <a:ext cx="860807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CF7876C-715A-CC93-EAAE-45ACF49028B7}"/>
                    </a:ext>
                  </a:extLst>
                </p:cNvPr>
                <p:cNvSpPr txBox="1"/>
                <p:nvPr/>
              </p:nvSpPr>
              <p:spPr>
                <a:xfrm>
                  <a:off x="7178481" y="3642756"/>
                  <a:ext cx="151174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CF7876C-715A-CC93-EAAE-45ACF4902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481" y="3642756"/>
                  <a:ext cx="1511747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082451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47C4F-7049-EFCC-56CF-0471E957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BDB47C36-C14A-5E0D-1E92-33194E69A419}"/>
              </a:ext>
            </a:extLst>
          </p:cNvPr>
          <p:cNvGrpSpPr/>
          <p:nvPr/>
        </p:nvGrpSpPr>
        <p:grpSpPr>
          <a:xfrm>
            <a:off x="823539" y="324409"/>
            <a:ext cx="8227627" cy="6323550"/>
            <a:chOff x="823539" y="324409"/>
            <a:chExt cx="8227627" cy="632355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04F5CD-0EAF-9662-0B4E-DB54E9AD94C5}"/>
                </a:ext>
              </a:extLst>
            </p:cNvPr>
            <p:cNvGrpSpPr/>
            <p:nvPr/>
          </p:nvGrpSpPr>
          <p:grpSpPr>
            <a:xfrm>
              <a:off x="823539" y="324409"/>
              <a:ext cx="6321824" cy="6323550"/>
              <a:chOff x="2729344" y="324409"/>
              <a:chExt cx="6321824" cy="632355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233C7E35-05F0-5D8F-F960-2F8CA1018E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9344" y="324409"/>
                <a:ext cx="6321824" cy="6323550"/>
              </a:xfrm>
              <a:prstGeom prst="arc">
                <a:avLst>
                  <a:gd name="adj1" fmla="val 19580576"/>
                  <a:gd name="adj2" fmla="val 2326982"/>
                </a:avLst>
              </a:prstGeom>
              <a:grpFill/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310FE1AA-5CAB-2EF2-CBCD-CE786A7831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43257" y="921926"/>
                <a:ext cx="5127115" cy="5128515"/>
              </a:xfrm>
              <a:prstGeom prst="arc">
                <a:avLst>
                  <a:gd name="adj1" fmla="val 19580576"/>
                  <a:gd name="adj2" fmla="val 2326982"/>
                </a:avLst>
              </a:prstGeom>
              <a:grpFill/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2C1A2B-CE41-85BB-D562-D800D4F5D823}"/>
                    </a:ext>
                  </a:extLst>
                </p:cNvPr>
                <p:cNvSpPr txBox="1"/>
                <p:nvPr/>
              </p:nvSpPr>
              <p:spPr>
                <a:xfrm>
                  <a:off x="5468893" y="4971935"/>
                  <a:ext cx="4935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2C1A2B-CE41-85BB-D562-D800D4F5D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8893" y="4971935"/>
                  <a:ext cx="493522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37F37F8-AE32-85E9-7941-6F67FDD0AE33}"/>
                </a:ext>
              </a:extLst>
            </p:cNvPr>
            <p:cNvCxnSpPr>
              <a:cxnSpLocks/>
            </p:cNvCxnSpPr>
            <p:nvPr/>
          </p:nvCxnSpPr>
          <p:spPr>
            <a:xfrm>
              <a:off x="5167426" y="3525249"/>
              <a:ext cx="1368266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3EF4433-1DCE-99C7-884D-BDA4A7B73984}"/>
                    </a:ext>
                  </a:extLst>
                </p:cNvPr>
                <p:cNvSpPr txBox="1"/>
                <p:nvPr/>
              </p:nvSpPr>
              <p:spPr>
                <a:xfrm>
                  <a:off x="5528366" y="3063584"/>
                  <a:ext cx="6463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3EF4433-1DCE-99C7-884D-BDA4A7B73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366" y="3063584"/>
                  <a:ext cx="64638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DE6CEE3-EC36-5E3B-E6B2-499C2C16B4FC}"/>
                    </a:ext>
                  </a:extLst>
                </p:cNvPr>
                <p:cNvSpPr txBox="1"/>
                <p:nvPr/>
              </p:nvSpPr>
              <p:spPr>
                <a:xfrm>
                  <a:off x="5996249" y="5493732"/>
                  <a:ext cx="11370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DE6CEE3-EC36-5E3B-E6B2-499C2C1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249" y="5493732"/>
                  <a:ext cx="113706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4ADC9AB-F4D9-B7D6-6E66-F30F76E760D4}"/>
                </a:ext>
              </a:extLst>
            </p:cNvPr>
            <p:cNvCxnSpPr>
              <a:cxnSpLocks/>
            </p:cNvCxnSpPr>
            <p:nvPr/>
          </p:nvCxnSpPr>
          <p:spPr>
            <a:xfrm>
              <a:off x="7178480" y="3525249"/>
              <a:ext cx="1368266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E9393ED-2CC8-FA79-D83A-EA438DDFB1E7}"/>
                    </a:ext>
                  </a:extLst>
                </p:cNvPr>
                <p:cNvSpPr txBox="1"/>
                <p:nvPr/>
              </p:nvSpPr>
              <p:spPr>
                <a:xfrm>
                  <a:off x="7539419" y="3063584"/>
                  <a:ext cx="151174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E9393ED-2CC8-FA79-D83A-EA438DDFB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9419" y="3063584"/>
                  <a:ext cx="1511747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92950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66F64-B954-B28C-2A46-368F0D59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56A5E06-B08B-D1EE-C7C8-0A38495985A2}"/>
              </a:ext>
            </a:extLst>
          </p:cNvPr>
          <p:cNvGrpSpPr/>
          <p:nvPr/>
        </p:nvGrpSpPr>
        <p:grpSpPr>
          <a:xfrm>
            <a:off x="3140833" y="598504"/>
            <a:ext cx="5910334" cy="5660992"/>
            <a:chOff x="3746061" y="558504"/>
            <a:chExt cx="5910334" cy="566099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1430EEE-09FA-5773-EBA9-47B45EA28689}"/>
                </a:ext>
              </a:extLst>
            </p:cNvPr>
            <p:cNvSpPr/>
            <p:nvPr/>
          </p:nvSpPr>
          <p:spPr>
            <a:xfrm>
              <a:off x="3746061" y="638503"/>
              <a:ext cx="5580993" cy="55809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5BF9048-D9A7-B054-DAFD-C9D2AB8DE51B}"/>
                </a:ext>
              </a:extLst>
            </p:cNvPr>
            <p:cNvSpPr/>
            <p:nvPr/>
          </p:nvSpPr>
          <p:spPr>
            <a:xfrm>
              <a:off x="4014075" y="906517"/>
              <a:ext cx="5044966" cy="5044966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EABBAD-369D-167C-4BCD-067747375551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 flipV="1">
              <a:off x="6511828" y="906517"/>
              <a:ext cx="24730" cy="2496673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F289A70-F949-02DE-5BD5-326A0ED80441}"/>
                    </a:ext>
                  </a:extLst>
                </p:cNvPr>
                <p:cNvSpPr txBox="1"/>
                <p:nvPr/>
              </p:nvSpPr>
              <p:spPr>
                <a:xfrm>
                  <a:off x="6049372" y="1924020"/>
                  <a:ext cx="4935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F289A70-F949-02DE-5BD5-326A0ED80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372" y="1924020"/>
                  <a:ext cx="493522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FAFE9D-B46C-762E-F1AD-D15B037AC169}"/>
                    </a:ext>
                  </a:extLst>
                </p:cNvPr>
                <p:cNvSpPr txBox="1"/>
                <p:nvPr/>
              </p:nvSpPr>
              <p:spPr>
                <a:xfrm>
                  <a:off x="9010009" y="5073774"/>
                  <a:ext cx="6463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FAFE9D-B46C-762E-F1AD-D15B037AC1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0009" y="5073774"/>
                  <a:ext cx="646386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68A79FF-ECAD-CAB1-8F5C-7BD91201103A}"/>
                    </a:ext>
                  </a:extLst>
                </p:cNvPr>
                <p:cNvSpPr txBox="1"/>
                <p:nvPr/>
              </p:nvSpPr>
              <p:spPr>
                <a:xfrm>
                  <a:off x="4178691" y="789337"/>
                  <a:ext cx="6463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68A79FF-ECAD-CAB1-8F5C-7BD912011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91" y="789337"/>
                  <a:ext cx="64638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B6FDD3-EBED-544A-ED50-96346BBDD101}"/>
                    </a:ext>
                  </a:extLst>
                </p:cNvPr>
                <p:cNvSpPr txBox="1"/>
                <p:nvPr/>
              </p:nvSpPr>
              <p:spPr>
                <a:xfrm>
                  <a:off x="4939162" y="4268068"/>
                  <a:ext cx="18161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B6FDD3-EBED-544A-ED50-96346BBDD1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9162" y="4268068"/>
                  <a:ext cx="181612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7A41FC3-989A-D22F-6B34-11F267A58417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 flipV="1">
              <a:off x="7826701" y="1645335"/>
              <a:ext cx="493522" cy="461665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DECBA9-5FA5-4807-E658-256A8FB90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8913" y="1056119"/>
              <a:ext cx="449423" cy="420413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8114940-8A96-F5A8-BC76-5F5DBFC80C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9229" y="1645335"/>
              <a:ext cx="493522" cy="461665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7724F57-B191-CB9C-C429-5B77BF0AA6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0050" y="1056119"/>
              <a:ext cx="449423" cy="420413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3AB6AA-B9D9-3B63-9C03-C64DEC6C19C1}"/>
                </a:ext>
              </a:extLst>
            </p:cNvPr>
            <p:cNvSpPr/>
            <p:nvPr/>
          </p:nvSpPr>
          <p:spPr>
            <a:xfrm rot="2692752">
              <a:off x="8277466" y="1426825"/>
              <a:ext cx="275763" cy="259811"/>
            </a:xfrm>
            <a:prstGeom prst="rect">
              <a:avLst/>
            </a:prstGeom>
            <a:pattFill prst="ltVert">
              <a:fgClr>
                <a:schemeClr val="tx1"/>
              </a:fgClr>
              <a:bgClr>
                <a:schemeClr val="bg1"/>
              </a:bgClr>
            </a:patt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DD985AA-E2BD-8D6C-57B8-F2D4ACF1EAB8}"/>
                    </a:ext>
                  </a:extLst>
                </p:cNvPr>
                <p:cNvSpPr txBox="1"/>
                <p:nvPr/>
              </p:nvSpPr>
              <p:spPr>
                <a:xfrm>
                  <a:off x="4951378" y="4667933"/>
                  <a:ext cx="18999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DD985AA-E2BD-8D6C-57B8-F2D4ACF1E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378" y="4667933"/>
                  <a:ext cx="189997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83EE6B-4565-6FB9-D1D4-27C8CDA51949}"/>
                </a:ext>
              </a:extLst>
            </p:cNvPr>
            <p:cNvSpPr/>
            <p:nvPr/>
          </p:nvSpPr>
          <p:spPr>
            <a:xfrm>
              <a:off x="6464462" y="3351452"/>
              <a:ext cx="94732" cy="94732"/>
            </a:xfrm>
            <a:prstGeom prst="ellipse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8928A2E-38EE-1D58-4C4A-F2E099B3EF15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8649825" y="5005333"/>
              <a:ext cx="360184" cy="299274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41AFAEC-DAA4-A3E1-7934-3AA5589287D0}"/>
                    </a:ext>
                  </a:extLst>
                </p:cNvPr>
                <p:cNvSpPr txBox="1"/>
                <p:nvPr/>
              </p:nvSpPr>
              <p:spPr>
                <a:xfrm>
                  <a:off x="8863554" y="558504"/>
                  <a:ext cx="6463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41AFAEC-DAA4-A3E1-7934-3AA5589287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554" y="558504"/>
                  <a:ext cx="64638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3846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92057C8-2DF6-0998-E3FB-1AB664B4746B}"/>
                    </a:ext>
                  </a:extLst>
                </p:cNvPr>
                <p:cNvSpPr txBox="1"/>
                <p:nvPr/>
              </p:nvSpPr>
              <p:spPr>
                <a:xfrm>
                  <a:off x="7280950" y="2040220"/>
                  <a:ext cx="6463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92057C8-2DF6-0998-E3FB-1AB664B474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50" y="2040220"/>
                  <a:ext cx="646386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923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66668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54D02-21BC-797B-790B-53EAE82506C4}"/>
              </a:ext>
            </a:extLst>
          </p:cNvPr>
          <p:cNvGrpSpPr/>
          <p:nvPr/>
        </p:nvGrpSpPr>
        <p:grpSpPr>
          <a:xfrm>
            <a:off x="1369680" y="180976"/>
            <a:ext cx="9452639" cy="5036483"/>
            <a:chOff x="1369680" y="180976"/>
            <a:chExt cx="9452639" cy="5036483"/>
          </a:xfrm>
        </p:grpSpPr>
        <p:pic>
          <p:nvPicPr>
            <p:cNvPr id="71" name="Picture 70" descr="A yellow and blue circular objects with arrows&#10;&#10;Description automatically generated">
              <a:extLst>
                <a:ext uri="{FF2B5EF4-FFF2-40B4-BE49-F238E27FC236}">
                  <a16:creationId xmlns:a16="http://schemas.microsoft.com/office/drawing/2014/main" id="{A3FD8C8B-41BA-6F8B-0229-D8671D538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9680" y="180976"/>
              <a:ext cx="9452639" cy="5036483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02C125B-516E-FC97-368B-10EAB389A244}"/>
                </a:ext>
              </a:extLst>
            </p:cNvPr>
            <p:cNvSpPr/>
            <p:nvPr/>
          </p:nvSpPr>
          <p:spPr>
            <a:xfrm>
              <a:off x="1680882" y="3482788"/>
              <a:ext cx="1775012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E90F339-524D-D454-51EA-2F325B0DE635}"/>
                </a:ext>
              </a:extLst>
            </p:cNvPr>
            <p:cNvSpPr/>
            <p:nvPr/>
          </p:nvSpPr>
          <p:spPr>
            <a:xfrm>
              <a:off x="7776882" y="4531659"/>
              <a:ext cx="1775012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53A4B6A-0B81-993D-B084-9D976C3D0C69}"/>
                </a:ext>
              </a:extLst>
            </p:cNvPr>
            <p:cNvSpPr/>
            <p:nvPr/>
          </p:nvSpPr>
          <p:spPr>
            <a:xfrm>
              <a:off x="4320987" y="3971364"/>
              <a:ext cx="1775012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BED1360-8F3F-F701-77AD-6236A516740F}"/>
                    </a:ext>
                  </a:extLst>
                </p:cNvPr>
                <p:cNvSpPr txBox="1"/>
                <p:nvPr/>
              </p:nvSpPr>
              <p:spPr>
                <a:xfrm>
                  <a:off x="1425388" y="3563471"/>
                  <a:ext cx="2286000" cy="47782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&lt; 0.3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BED1360-8F3F-F701-77AD-6236A51674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388" y="3563471"/>
                  <a:ext cx="2286000" cy="477823"/>
                </a:xfrm>
                <a:prstGeom prst="rect">
                  <a:avLst/>
                </a:prstGeom>
                <a:blipFill>
                  <a:blip r:embed="rId3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229F8F6-E4CC-AFFF-6334-977E404BB60C}"/>
                    </a:ext>
                  </a:extLst>
                </p:cNvPr>
                <p:cNvSpPr txBox="1"/>
                <p:nvPr/>
              </p:nvSpPr>
              <p:spPr>
                <a:xfrm>
                  <a:off x="3433481" y="4147964"/>
                  <a:ext cx="3263153" cy="47782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0.3 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&lt;1.5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229F8F6-E4CC-AFFF-6334-977E404BB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3481" y="4147964"/>
                  <a:ext cx="3263153" cy="477823"/>
                </a:xfrm>
                <a:prstGeom prst="rect">
                  <a:avLst/>
                </a:prstGeom>
                <a:blipFill>
                  <a:blip r:embed="rId4"/>
                  <a:stretch>
                    <a:fillRect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243919F-D409-973D-437E-D7A9F212B1EC}"/>
                    </a:ext>
                  </a:extLst>
                </p:cNvPr>
                <p:cNvSpPr txBox="1"/>
                <p:nvPr/>
              </p:nvSpPr>
              <p:spPr>
                <a:xfrm>
                  <a:off x="7642411" y="4568411"/>
                  <a:ext cx="2043954" cy="47782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&gt;1.5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243919F-D409-973D-437E-D7A9F212B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411" y="4568411"/>
                  <a:ext cx="2043954" cy="477823"/>
                </a:xfrm>
                <a:prstGeom prst="rect">
                  <a:avLst/>
                </a:prstGeom>
                <a:blipFill>
                  <a:blip r:embed="rId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90796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E6E155-DF61-87CE-9969-B96CE24D6B0F}"/>
              </a:ext>
            </a:extLst>
          </p:cNvPr>
          <p:cNvGrpSpPr/>
          <p:nvPr/>
        </p:nvGrpSpPr>
        <p:grpSpPr>
          <a:xfrm>
            <a:off x="2709057" y="92851"/>
            <a:ext cx="6773884" cy="7193466"/>
            <a:chOff x="2709057" y="92851"/>
            <a:chExt cx="6773884" cy="719346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396AAA-98E0-BBE7-76FE-5F955C9E6C8C}"/>
                </a:ext>
              </a:extLst>
            </p:cNvPr>
            <p:cNvSpPr/>
            <p:nvPr/>
          </p:nvSpPr>
          <p:spPr>
            <a:xfrm>
              <a:off x="2752105" y="92851"/>
              <a:ext cx="6730829" cy="7193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diagram of a scientific experiment&#10;&#10;Description automatically generated with medium confidence">
              <a:extLst>
                <a:ext uri="{FF2B5EF4-FFF2-40B4-BE49-F238E27FC236}">
                  <a16:creationId xmlns:a16="http://schemas.microsoft.com/office/drawing/2014/main" id="{34FD1D8A-1972-41F9-E54D-376ACC7C4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280" b="1"/>
            <a:stretch/>
          </p:blipFill>
          <p:spPr>
            <a:xfrm>
              <a:off x="2709057" y="5148849"/>
              <a:ext cx="6773883" cy="2137468"/>
            </a:xfrm>
            <a:prstGeom prst="rect">
              <a:avLst/>
            </a:prstGeom>
          </p:spPr>
        </p:pic>
        <p:pic>
          <p:nvPicPr>
            <p:cNvPr id="11" name="Picture 10" descr="A diagram of a scientific experiment&#10;&#10;Description automatically generated with medium confidence">
              <a:extLst>
                <a:ext uri="{FF2B5EF4-FFF2-40B4-BE49-F238E27FC236}">
                  <a16:creationId xmlns:a16="http://schemas.microsoft.com/office/drawing/2014/main" id="{530DB144-110A-9CA8-CBA1-3D62E0A71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6484"/>
            <a:stretch/>
          </p:blipFill>
          <p:spPr>
            <a:xfrm>
              <a:off x="2709058" y="92851"/>
              <a:ext cx="6773883" cy="24022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4CCF99-FA01-D06E-03D5-744AC87C7072}"/>
                </a:ext>
              </a:extLst>
            </p:cNvPr>
            <p:cNvSpPr txBox="1"/>
            <p:nvPr/>
          </p:nvSpPr>
          <p:spPr>
            <a:xfrm>
              <a:off x="2814452" y="2771054"/>
              <a:ext cx="64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0.45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C0ADE2B-8B8D-6812-4F25-56EF666664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9156" y="2924943"/>
              <a:ext cx="2951018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 descr="A diagram of a scientific experiment&#10;&#10;Description automatically generated with medium confidence">
              <a:extLst>
                <a:ext uri="{FF2B5EF4-FFF2-40B4-BE49-F238E27FC236}">
                  <a16:creationId xmlns:a16="http://schemas.microsoft.com/office/drawing/2014/main" id="{3CF7CD37-0876-A97A-0068-215B18C34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29" t="48608" r="85792" b="38485"/>
            <a:stretch/>
          </p:blipFill>
          <p:spPr>
            <a:xfrm>
              <a:off x="4131134" y="2580559"/>
              <a:ext cx="154381" cy="712520"/>
            </a:xfrm>
            <a:prstGeom prst="rect">
              <a:avLst/>
            </a:prstGeom>
          </p:spPr>
        </p:pic>
        <p:pic>
          <p:nvPicPr>
            <p:cNvPr id="12" name="Picture 11" descr="A diagram of a scientific experiment&#10;&#10;Description automatically generated with medium confidence">
              <a:extLst>
                <a:ext uri="{FF2B5EF4-FFF2-40B4-BE49-F238E27FC236}">
                  <a16:creationId xmlns:a16="http://schemas.microsoft.com/office/drawing/2014/main" id="{6BEF90C8-4394-4531-D4B5-3C28C36FF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673" b="38485"/>
            <a:stretch/>
          </p:blipFill>
          <p:spPr>
            <a:xfrm>
              <a:off x="2709058" y="3372139"/>
              <a:ext cx="6773883" cy="984947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A1D527-A057-C510-BEA7-1935D15EE344}"/>
                </a:ext>
              </a:extLst>
            </p:cNvPr>
            <p:cNvSpPr/>
            <p:nvPr/>
          </p:nvSpPr>
          <p:spPr>
            <a:xfrm>
              <a:off x="2885705" y="3372139"/>
              <a:ext cx="2226622" cy="30982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6BF3471-90D5-8672-FC6E-DCEC587B6C30}"/>
                </a:ext>
              </a:extLst>
            </p:cNvPr>
            <p:cNvGrpSpPr/>
            <p:nvPr/>
          </p:nvGrpSpPr>
          <p:grpSpPr>
            <a:xfrm>
              <a:off x="2803321" y="3251228"/>
              <a:ext cx="2488129" cy="325839"/>
              <a:chOff x="2803321" y="3251228"/>
              <a:chExt cx="2488129" cy="32583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88366D-6F26-04A5-78F6-80DE325CDD86}"/>
                  </a:ext>
                </a:extLst>
              </p:cNvPr>
              <p:cNvSpPr txBox="1"/>
              <p:nvPr/>
            </p:nvSpPr>
            <p:spPr>
              <a:xfrm>
                <a:off x="2803321" y="3269290"/>
                <a:ext cx="6140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0.85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B1F43C6-CBCE-A05E-AE20-63E6C8BD29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4989" y="3431612"/>
                <a:ext cx="73824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BF25D2C-53F9-E027-26AA-BD2E6EFB8F92}"/>
                      </a:ext>
                    </a:extLst>
                  </p:cNvPr>
                  <p:cNvSpPr txBox="1"/>
                  <p:nvPr/>
                </p:nvSpPr>
                <p:spPr>
                  <a:xfrm>
                    <a:off x="3896099" y="3251228"/>
                    <a:ext cx="139535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h𝑢𝑏𝑏𝑙𝑒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BF25D2C-53F9-E027-26AA-BD2E6EFB8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6099" y="3251228"/>
                    <a:ext cx="1395351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BD07A7-3B81-E046-1A57-3DFD134D9BD9}"/>
                </a:ext>
              </a:extLst>
            </p:cNvPr>
            <p:cNvSpPr txBox="1"/>
            <p:nvPr/>
          </p:nvSpPr>
          <p:spPr>
            <a:xfrm>
              <a:off x="4092564" y="3499150"/>
              <a:ext cx="1138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(DEGENERATE </a:t>
              </a:r>
            </a:p>
            <a:p>
              <a:pPr algn="ctr"/>
              <a:r>
                <a:rPr lang="en-US" sz="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He CORE)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B1155-87FA-4B1A-758F-D54EF079651E}"/>
                </a:ext>
              </a:extLst>
            </p:cNvPr>
            <p:cNvSpPr txBox="1"/>
            <p:nvPr/>
          </p:nvSpPr>
          <p:spPr>
            <a:xfrm>
              <a:off x="4021184" y="4143783"/>
              <a:ext cx="131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(NON-DEGENERATE </a:t>
              </a:r>
            </a:p>
            <a:p>
              <a:pPr algn="ctr"/>
              <a:r>
                <a:rPr lang="en-US" sz="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He CORE)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04EE5D2-E31A-E39A-53AA-5DF579D23334}"/>
                </a:ext>
              </a:extLst>
            </p:cNvPr>
            <p:cNvSpPr/>
            <p:nvPr/>
          </p:nvSpPr>
          <p:spPr>
            <a:xfrm>
              <a:off x="8366166" y="4221677"/>
              <a:ext cx="843148" cy="13540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0A9FB12-61F9-DF4D-041C-F3960263160C}"/>
                </a:ext>
              </a:extLst>
            </p:cNvPr>
            <p:cNvGrpSpPr/>
            <p:nvPr/>
          </p:nvGrpSpPr>
          <p:grpSpPr>
            <a:xfrm>
              <a:off x="8259288" y="4556505"/>
              <a:ext cx="1003466" cy="288496"/>
              <a:chOff x="8259288" y="4556505"/>
              <a:chExt cx="1003466" cy="288496"/>
            </a:xfrm>
          </p:grpSpPr>
          <p:pic>
            <p:nvPicPr>
              <p:cNvPr id="13" name="Picture 12" descr="A diagram of a scientific experi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3769BA6C-3768-7706-73F3-2233A84BAD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2977" t="58328" r="4113" b="38766"/>
              <a:stretch/>
            </p:blipFill>
            <p:spPr>
              <a:xfrm>
                <a:off x="8259288" y="4660933"/>
                <a:ext cx="1003466" cy="184068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F470728-6065-CEA3-5BEA-8DD4C09EB161}"/>
                  </a:ext>
                </a:extLst>
              </p:cNvPr>
              <p:cNvSpPr/>
              <p:nvPr/>
            </p:nvSpPr>
            <p:spPr>
              <a:xfrm>
                <a:off x="8366166" y="4556505"/>
                <a:ext cx="843148" cy="13540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204F0CA-C32B-9B8F-5BAC-ABB14B20F7B4}"/>
                </a:ext>
              </a:extLst>
            </p:cNvPr>
            <p:cNvSpPr txBox="1"/>
            <p:nvPr/>
          </p:nvSpPr>
          <p:spPr>
            <a:xfrm>
              <a:off x="4247913" y="2957794"/>
              <a:ext cx="9594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He FLASH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E8CE67-C816-B82B-5F4A-205458C96FB5}"/>
                </a:ext>
              </a:extLst>
            </p:cNvPr>
            <p:cNvSpPr/>
            <p:nvPr/>
          </p:nvSpPr>
          <p:spPr>
            <a:xfrm>
              <a:off x="4131134" y="2603750"/>
              <a:ext cx="843148" cy="31062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A diagram of a scientific experiment&#10;&#10;Description automatically generated with medium confidence">
              <a:extLst>
                <a:ext uri="{FF2B5EF4-FFF2-40B4-BE49-F238E27FC236}">
                  <a16:creationId xmlns:a16="http://schemas.microsoft.com/office/drawing/2014/main" id="{9346B09E-471F-B55D-B118-270897964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29" t="48608" r="85792" b="38485"/>
            <a:stretch/>
          </p:blipFill>
          <p:spPr>
            <a:xfrm>
              <a:off x="3523507" y="2580097"/>
              <a:ext cx="154381" cy="71252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0958530-6FED-FE15-E3AC-159BDE18F0DE}"/>
                </a:ext>
              </a:extLst>
            </p:cNvPr>
            <p:cNvSpPr/>
            <p:nvPr/>
          </p:nvSpPr>
          <p:spPr>
            <a:xfrm>
              <a:off x="3319155" y="2940063"/>
              <a:ext cx="843148" cy="31062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BDCE20-7166-1F01-A4FF-3492619C7A0C}"/>
                </a:ext>
              </a:extLst>
            </p:cNvPr>
            <p:cNvSpPr txBox="1"/>
            <p:nvPr/>
          </p:nvSpPr>
          <p:spPr>
            <a:xfrm>
              <a:off x="3651423" y="2662810"/>
              <a:ext cx="9594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NO He FUSION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AACAAC-25D3-443A-00CD-D2C79EFA12DE}"/>
                </a:ext>
              </a:extLst>
            </p:cNvPr>
            <p:cNvCxnSpPr/>
            <p:nvPr/>
          </p:nvCxnSpPr>
          <p:spPr>
            <a:xfrm>
              <a:off x="2752106" y="2220685"/>
              <a:ext cx="0" cy="327759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E73368-9E38-CD8A-9D67-A44647F6B423}"/>
                </a:ext>
              </a:extLst>
            </p:cNvPr>
            <p:cNvCxnSpPr/>
            <p:nvPr/>
          </p:nvCxnSpPr>
          <p:spPr>
            <a:xfrm>
              <a:off x="9435935" y="2220685"/>
              <a:ext cx="0" cy="327759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5556A2F-C7EF-4E3A-278E-B73126BF0AF0}"/>
                </a:ext>
              </a:extLst>
            </p:cNvPr>
            <p:cNvSpPr/>
            <p:nvPr/>
          </p:nvSpPr>
          <p:spPr>
            <a:xfrm>
              <a:off x="8581900" y="5214718"/>
              <a:ext cx="253335" cy="58043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E96ADC-C8BD-9925-3EAB-2C5FF212BD33}"/>
                </a:ext>
              </a:extLst>
            </p:cNvPr>
            <p:cNvSpPr/>
            <p:nvPr/>
          </p:nvSpPr>
          <p:spPr>
            <a:xfrm>
              <a:off x="8734300" y="5636763"/>
              <a:ext cx="53440" cy="1999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A diagram of a scientific experiment&#10;&#10;Description automatically generated with medium confidence">
              <a:extLst>
                <a:ext uri="{FF2B5EF4-FFF2-40B4-BE49-F238E27FC236}">
                  <a16:creationId xmlns:a16="http://schemas.microsoft.com/office/drawing/2014/main" id="{C4A41BDE-DD09-7DC9-F72B-AA341290C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188" t="48020" r="10059" b="41245"/>
            <a:stretch/>
          </p:blipFill>
          <p:spPr>
            <a:xfrm rot="10800000">
              <a:off x="8656614" y="5044156"/>
              <a:ext cx="118752" cy="59260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1E80C1-BAE7-1BB0-B9B5-BBDACB6CFAC4}"/>
                </a:ext>
              </a:extLst>
            </p:cNvPr>
            <p:cNvSpPr txBox="1"/>
            <p:nvPr/>
          </p:nvSpPr>
          <p:spPr>
            <a:xfrm>
              <a:off x="2777690" y="6786514"/>
              <a:ext cx="539321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~20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1097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330EE9-9C15-FADC-D1BF-03C920173397}"/>
              </a:ext>
            </a:extLst>
          </p:cNvPr>
          <p:cNvGrpSpPr/>
          <p:nvPr/>
        </p:nvGrpSpPr>
        <p:grpSpPr>
          <a:xfrm>
            <a:off x="2866571" y="143540"/>
            <a:ext cx="6458857" cy="6452193"/>
            <a:chOff x="2866571" y="143540"/>
            <a:chExt cx="6458857" cy="645219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F511B31-C6FD-8A94-F8BE-16F16DA3BCC1}"/>
                </a:ext>
              </a:extLst>
            </p:cNvPr>
            <p:cNvGrpSpPr/>
            <p:nvPr/>
          </p:nvGrpSpPr>
          <p:grpSpPr>
            <a:xfrm>
              <a:off x="2866571" y="143540"/>
              <a:ext cx="6458857" cy="6452193"/>
              <a:chOff x="2866571" y="143540"/>
              <a:chExt cx="6458857" cy="645219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142DD7E-E103-1131-703D-B0C776DF556B}"/>
                  </a:ext>
                </a:extLst>
              </p:cNvPr>
              <p:cNvSpPr/>
              <p:nvPr/>
            </p:nvSpPr>
            <p:spPr>
              <a:xfrm>
                <a:off x="2866571" y="143540"/>
                <a:ext cx="6458857" cy="64521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1BB00B5-8202-AA4E-EA78-65963D7E8E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2093"/>
              <a:stretch/>
            </p:blipFill>
            <p:spPr>
              <a:xfrm>
                <a:off x="2866571" y="143540"/>
                <a:ext cx="6458857" cy="328546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2A8821C-B5CE-914A-1C37-7EAB4052D5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9095"/>
              <a:stretch/>
            </p:blipFill>
            <p:spPr>
              <a:xfrm>
                <a:off x="2866571" y="4476310"/>
                <a:ext cx="6458857" cy="211942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4E05802-6177-CFC3-0E87-65E1FB607D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7778" r="17679" b="38656"/>
              <a:stretch/>
            </p:blipFill>
            <p:spPr>
              <a:xfrm>
                <a:off x="2866571" y="3545961"/>
                <a:ext cx="5316955" cy="93034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076258D-69AF-91C8-69E0-FB24334E98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0838" t="44134" r="2359" b="16331"/>
              <a:stretch/>
            </p:blipFill>
            <p:spPr>
              <a:xfrm>
                <a:off x="8098802" y="2915987"/>
                <a:ext cx="1085195" cy="271130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42D3B3-D736-53A0-7B75-73F9B708213C}"/>
                  </a:ext>
                </a:extLst>
              </p:cNvPr>
              <p:cNvSpPr/>
              <p:nvPr/>
            </p:nvSpPr>
            <p:spPr>
              <a:xfrm>
                <a:off x="2996608" y="3716370"/>
                <a:ext cx="385893" cy="5847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962DA0-1797-EF4F-862F-EF8EE81C9AAB}"/>
                  </a:ext>
                </a:extLst>
              </p:cNvPr>
              <p:cNvSpPr txBox="1"/>
              <p:nvPr/>
            </p:nvSpPr>
            <p:spPr>
              <a:xfrm>
                <a:off x="2866571" y="3766867"/>
                <a:ext cx="64596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2.0</a:t>
                </a:r>
              </a:p>
              <a:p>
                <a:pPr algn="ctr"/>
                <a:r>
                  <a:rPr lang="en-US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(~1.5)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0AB95D3-B839-8AAD-35D6-E31942618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9228" y="2833352"/>
                <a:ext cx="0" cy="19511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3F25859-9363-2C09-3301-C94A49BE0E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154" y="2791292"/>
                <a:ext cx="0" cy="19511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7E004F-DC6C-0F9D-91ED-F6CCC50F3A7B}"/>
                </a:ext>
              </a:extLst>
            </p:cNvPr>
            <p:cNvSpPr/>
            <p:nvPr/>
          </p:nvSpPr>
          <p:spPr>
            <a:xfrm>
              <a:off x="2996608" y="597159"/>
              <a:ext cx="515931" cy="326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B8444C-1645-7D79-4DB7-8C8A5736750A}"/>
                </a:ext>
              </a:extLst>
            </p:cNvPr>
            <p:cNvSpPr txBox="1"/>
            <p:nvPr/>
          </p:nvSpPr>
          <p:spPr>
            <a:xfrm>
              <a:off x="2913154" y="630223"/>
              <a:ext cx="64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0.013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6033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81C23178-C3DE-522D-A559-6B878D1C5E63}"/>
              </a:ext>
            </a:extLst>
          </p:cNvPr>
          <p:cNvGrpSpPr/>
          <p:nvPr/>
        </p:nvGrpSpPr>
        <p:grpSpPr>
          <a:xfrm>
            <a:off x="2209800" y="267110"/>
            <a:ext cx="7772400" cy="6323780"/>
            <a:chOff x="2209800" y="267110"/>
            <a:chExt cx="7772400" cy="6323780"/>
          </a:xfrm>
        </p:grpSpPr>
        <p:pic>
          <p:nvPicPr>
            <p:cNvPr id="50" name="Picture 49" descr="A graph of a mass number&#10;&#10;Description automatically generated">
              <a:extLst>
                <a:ext uri="{FF2B5EF4-FFF2-40B4-BE49-F238E27FC236}">
                  <a16:creationId xmlns:a16="http://schemas.microsoft.com/office/drawing/2014/main" id="{E88B894C-1B52-0994-2761-B4623BD4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67110"/>
              <a:ext cx="7772400" cy="6323780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BC48FF-1E7F-FD46-85D2-826C28847F9C}"/>
                </a:ext>
              </a:extLst>
            </p:cNvPr>
            <p:cNvGrpSpPr/>
            <p:nvPr/>
          </p:nvGrpSpPr>
          <p:grpSpPr>
            <a:xfrm>
              <a:off x="2818356" y="463463"/>
              <a:ext cx="6882692" cy="5336088"/>
              <a:chOff x="2818356" y="463463"/>
              <a:chExt cx="6882692" cy="53360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32731D-BD36-881C-4C46-77D9291006E6}"/>
                  </a:ext>
                </a:extLst>
              </p:cNvPr>
              <p:cNvSpPr/>
              <p:nvPr/>
            </p:nvSpPr>
            <p:spPr>
              <a:xfrm>
                <a:off x="2818356" y="463463"/>
                <a:ext cx="1515649" cy="5336088"/>
              </a:xfrm>
              <a:prstGeom prst="rect">
                <a:avLst/>
              </a:prstGeom>
              <a:solidFill>
                <a:srgbClr val="C40000">
                  <a:alpha val="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49355A-7449-619D-2491-34E98830F620}"/>
                  </a:ext>
                </a:extLst>
              </p:cNvPr>
              <p:cNvSpPr/>
              <p:nvPr/>
            </p:nvSpPr>
            <p:spPr>
              <a:xfrm>
                <a:off x="4334006" y="463463"/>
                <a:ext cx="5367042" cy="5336088"/>
              </a:xfrm>
              <a:prstGeom prst="rect">
                <a:avLst/>
              </a:prstGeom>
              <a:solidFill>
                <a:srgbClr val="67B5FF">
                  <a:alpha val="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970D9FB-3B90-1BD8-27CC-B6D1865A7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4005" y="463463"/>
                <a:ext cx="0" cy="5336088"/>
              </a:xfrm>
              <a:prstGeom prst="line">
                <a:avLst/>
              </a:prstGeom>
              <a:ln w="571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D11212E-D5B5-0D16-607A-6A8826D75CF0}"/>
                  </a:ext>
                </a:extLst>
              </p:cNvPr>
              <p:cNvSpPr txBox="1"/>
              <p:nvPr/>
            </p:nvSpPr>
            <p:spPr>
              <a:xfrm>
                <a:off x="5883670" y="3825092"/>
                <a:ext cx="2267712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67B5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Nuclear Fission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71D6AC-6507-9062-4D4B-39B9DE5EAF71}"/>
                  </a:ext>
                </a:extLst>
              </p:cNvPr>
              <p:cNvSpPr txBox="1"/>
              <p:nvPr/>
            </p:nvSpPr>
            <p:spPr>
              <a:xfrm>
                <a:off x="2970456" y="3701981"/>
                <a:ext cx="1425588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Nuclear Fusion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E49D91B-4938-C3CE-3677-37BD39144681}"/>
                  </a:ext>
                </a:extLst>
              </p:cNvPr>
              <p:cNvSpPr/>
              <p:nvPr/>
            </p:nvSpPr>
            <p:spPr>
              <a:xfrm>
                <a:off x="4256869" y="1064888"/>
                <a:ext cx="145726" cy="145726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0AA6704-9EA0-8EA3-0D84-9438CEFE2AE9}"/>
                  </a:ext>
                </a:extLst>
              </p:cNvPr>
              <p:cNvSpPr txBox="1"/>
              <p:nvPr/>
            </p:nvSpPr>
            <p:spPr>
              <a:xfrm>
                <a:off x="4670277" y="1773252"/>
                <a:ext cx="999858" cy="430887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 w="15875"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1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Most Stable Nucleus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8555EF5-5FB3-CAEB-C9C7-F80EF9B90E76}"/>
                  </a:ext>
                </a:extLst>
              </p:cNvPr>
              <p:cNvSpPr/>
              <p:nvPr/>
            </p:nvSpPr>
            <p:spPr>
              <a:xfrm>
                <a:off x="4288619" y="1099813"/>
                <a:ext cx="78112" cy="78112"/>
              </a:xfrm>
              <a:prstGeom prst="ellipse">
                <a:avLst/>
              </a:prstGeom>
              <a:solidFill>
                <a:srgbClr val="353C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097C72F-51CF-BD11-E912-97F9F3CD63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2595" y="1260566"/>
                <a:ext cx="208594" cy="430887"/>
              </a:xfrm>
              <a:prstGeom prst="straightConnector1">
                <a:avLst/>
              </a:prstGeom>
              <a:ln w="190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93123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6043285-0DA2-70F7-B279-DA26AE026041}"/>
              </a:ext>
            </a:extLst>
          </p:cNvPr>
          <p:cNvGrpSpPr/>
          <p:nvPr/>
        </p:nvGrpSpPr>
        <p:grpSpPr>
          <a:xfrm>
            <a:off x="1757794" y="222774"/>
            <a:ext cx="8940344" cy="6547265"/>
            <a:chOff x="1757794" y="222774"/>
            <a:chExt cx="8940344" cy="6547265"/>
          </a:xfrm>
        </p:grpSpPr>
        <p:pic>
          <p:nvPicPr>
            <p:cNvPr id="3" name="Picture 2" descr="A diagram of a solar system&#10;&#10;Description automatically generated">
              <a:extLst>
                <a:ext uri="{FF2B5EF4-FFF2-40B4-BE49-F238E27FC236}">
                  <a16:creationId xmlns:a16="http://schemas.microsoft.com/office/drawing/2014/main" id="{399037E9-6425-D0C5-AF52-3EBAAAC69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528"/>
            <a:stretch/>
          </p:blipFill>
          <p:spPr>
            <a:xfrm>
              <a:off x="1757794" y="222774"/>
              <a:ext cx="8245187" cy="5900935"/>
            </a:xfrm>
            <a:prstGeom prst="rect">
              <a:avLst/>
            </a:prstGeom>
          </p:spPr>
        </p:pic>
        <p:pic>
          <p:nvPicPr>
            <p:cNvPr id="5" name="Picture 4" descr="A diagram of a solar system&#10;&#10;Description automatically generated">
              <a:extLst>
                <a:ext uri="{FF2B5EF4-FFF2-40B4-BE49-F238E27FC236}">
                  <a16:creationId xmlns:a16="http://schemas.microsoft.com/office/drawing/2014/main" id="{E4847A9E-E5E9-2112-B53E-55798185F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283" t="89788" r="32283" b="2613"/>
            <a:stretch/>
          </p:blipFill>
          <p:spPr>
            <a:xfrm>
              <a:off x="9672902" y="6142725"/>
              <a:ext cx="1025236" cy="51261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107CB7-A83F-3BEF-8BC0-702811CE8157}"/>
                </a:ext>
              </a:extLst>
            </p:cNvPr>
            <p:cNvCxnSpPr/>
            <p:nvPr/>
          </p:nvCxnSpPr>
          <p:spPr>
            <a:xfrm>
              <a:off x="2410691" y="6123709"/>
              <a:ext cx="7897091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5E6DF73-47DE-C7F3-705B-D87458E79260}"/>
                    </a:ext>
                  </a:extLst>
                </p:cNvPr>
                <p:cNvSpPr txBox="1"/>
                <p:nvPr/>
              </p:nvSpPr>
              <p:spPr>
                <a:xfrm>
                  <a:off x="3696101" y="5058870"/>
                  <a:ext cx="10899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solidFill>
                                  <a:srgbClr val="30C2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30C20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30C20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solidFill>
                                      <a:srgbClr val="30C201"/>
                                    </a:solidFill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  <m:r>
                                  <a:rPr lang="en-US" b="0" i="1" smtClean="0">
                                    <a:solidFill>
                                      <a:srgbClr val="30C20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30C20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30C20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5E6DF73-47DE-C7F3-705B-D87458E792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101" y="5058870"/>
                  <a:ext cx="108997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8A19E20-AA42-A036-4207-0561F3922BCD}"/>
                    </a:ext>
                  </a:extLst>
                </p:cNvPr>
                <p:cNvSpPr txBox="1"/>
                <p:nvPr/>
              </p:nvSpPr>
              <p:spPr>
                <a:xfrm>
                  <a:off x="7007157" y="2363823"/>
                  <a:ext cx="11877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solidFill>
                                  <a:srgbClr val="36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36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3600FF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solidFill>
                                      <a:srgbClr val="3600FF"/>
                                    </a:solidFill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  <m:r>
                                  <a:rPr lang="en-US" b="0" i="1" smtClean="0">
                                    <a:solidFill>
                                      <a:srgbClr val="3600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3600FF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36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8A19E20-AA42-A036-4207-0561F3922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157" y="2363823"/>
                  <a:ext cx="118776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746EDB8-CEF6-A73C-71EA-FEE14004FA3C}"/>
                    </a:ext>
                  </a:extLst>
                </p:cNvPr>
                <p:cNvSpPr txBox="1"/>
                <p:nvPr/>
              </p:nvSpPr>
              <p:spPr>
                <a:xfrm>
                  <a:off x="7282774" y="4689538"/>
                  <a:ext cx="11877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solidFill>
                                  <a:srgbClr val="F5000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5000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50002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solidFill>
                                      <a:srgbClr val="F50002"/>
                                    </a:solidFill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  <m:r>
                                  <a:rPr lang="en-US" b="0" i="1" smtClean="0">
                                    <a:solidFill>
                                      <a:srgbClr val="F5000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50002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5000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746EDB8-CEF6-A73C-71EA-FEE14004F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774" y="4689538"/>
                  <a:ext cx="118776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04A0520-C72C-6E5F-55CF-2BE5A8C31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387" y="3429000"/>
              <a:ext cx="53485" cy="2785369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186559C-611A-1186-159A-BDC401A64D44}"/>
                    </a:ext>
                  </a:extLst>
                </p:cNvPr>
                <p:cNvSpPr txBox="1"/>
                <p:nvPr/>
              </p:nvSpPr>
              <p:spPr>
                <a:xfrm>
                  <a:off x="5185228" y="6214369"/>
                  <a:ext cx="155920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≃2 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transition</m:t>
                            </m:r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186559C-611A-1186-159A-BDC401A64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228" y="6214369"/>
                  <a:ext cx="1559209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8EFFE0-4DB5-C022-C729-BB8887D002C7}"/>
                    </a:ext>
                  </a:extLst>
                </p:cNvPr>
                <p:cNvSpPr txBox="1"/>
                <p:nvPr/>
              </p:nvSpPr>
              <p:spPr>
                <a:xfrm>
                  <a:off x="3373272" y="5727772"/>
                  <a:ext cx="2045945" cy="3854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797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7974B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7974B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solidFill>
                                  <a:srgbClr val="F7974B"/>
                                </a:solidFill>
                                <a:latin typeface="Cambria Math" panose="02040503050406030204" pitchFamily="18" charset="0"/>
                              </a:rPr>
                              <m:t>,⊙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7974B"/>
                            </a:solidFill>
                            <a:latin typeface="Cambria Math" panose="02040503050406030204" pitchFamily="18" charset="0"/>
                          </a:rPr>
                          <m:t>≃1.5 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797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7974B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7974B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7974B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en-US" dirty="0">
                    <a:solidFill>
                      <a:srgbClr val="F7974B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8EFFE0-4DB5-C022-C729-BB8887D00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272" y="5727772"/>
                  <a:ext cx="2045945" cy="385427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A9EAD8E-63F7-D121-CFB0-CF38F5D953F4}"/>
                    </a:ext>
                  </a:extLst>
                </p:cNvPr>
                <p:cNvSpPr txBox="1"/>
                <p:nvPr/>
              </p:nvSpPr>
              <p:spPr>
                <a:xfrm>
                  <a:off x="4946118" y="3317195"/>
                  <a:ext cx="62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7974B"/>
                            </a:solidFill>
                            <a:latin typeface="Cambria Math" panose="02040503050406030204" pitchFamily="18" charset="0"/>
                          </a:rPr>
                          <m:t>Sun</m:t>
                        </m:r>
                      </m:oMath>
                    </m:oMathPara>
                  </a14:m>
                  <a:endParaRPr lang="en-US" dirty="0">
                    <a:solidFill>
                      <a:srgbClr val="F7974B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A9EAD8E-63F7-D121-CFB0-CF38F5D953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118" y="3317195"/>
                  <a:ext cx="62946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DCA1CC6-EE89-2215-3921-DC1CB275EA84}"/>
                </a:ext>
              </a:extLst>
            </p:cNvPr>
            <p:cNvSpPr/>
            <p:nvPr/>
          </p:nvSpPr>
          <p:spPr>
            <a:xfrm>
              <a:off x="8345214" y="2858813"/>
              <a:ext cx="683173" cy="3268717"/>
            </a:xfrm>
            <a:custGeom>
              <a:avLst/>
              <a:gdLst>
                <a:gd name="connsiteX0" fmla="*/ 662152 w 662152"/>
                <a:gd name="connsiteY0" fmla="*/ 0 h 3289738"/>
                <a:gd name="connsiteX1" fmla="*/ 199696 w 662152"/>
                <a:gd name="connsiteY1" fmla="*/ 1902373 h 3289738"/>
                <a:gd name="connsiteX2" fmla="*/ 0 w 662152"/>
                <a:gd name="connsiteY2" fmla="*/ 3289738 h 3289738"/>
                <a:gd name="connsiteX3" fmla="*/ 0 w 662152"/>
                <a:gd name="connsiteY3" fmla="*/ 3289738 h 3289738"/>
                <a:gd name="connsiteX0" fmla="*/ 693683 w 693683"/>
                <a:gd name="connsiteY0" fmla="*/ 0 h 3247696"/>
                <a:gd name="connsiteX1" fmla="*/ 199696 w 693683"/>
                <a:gd name="connsiteY1" fmla="*/ 1860331 h 3247696"/>
                <a:gd name="connsiteX2" fmla="*/ 0 w 693683"/>
                <a:gd name="connsiteY2" fmla="*/ 3247696 h 3247696"/>
                <a:gd name="connsiteX3" fmla="*/ 0 w 693683"/>
                <a:gd name="connsiteY3" fmla="*/ 3247696 h 3247696"/>
                <a:gd name="connsiteX0" fmla="*/ 693683 w 693683"/>
                <a:gd name="connsiteY0" fmla="*/ 0 h 3247696"/>
                <a:gd name="connsiteX1" fmla="*/ 199696 w 693683"/>
                <a:gd name="connsiteY1" fmla="*/ 1860331 h 3247696"/>
                <a:gd name="connsiteX2" fmla="*/ 0 w 693683"/>
                <a:gd name="connsiteY2" fmla="*/ 3247696 h 3247696"/>
                <a:gd name="connsiteX3" fmla="*/ 0 w 693683"/>
                <a:gd name="connsiteY3" fmla="*/ 3247696 h 3247696"/>
                <a:gd name="connsiteX0" fmla="*/ 683173 w 683173"/>
                <a:gd name="connsiteY0" fmla="*/ 0 h 3268717"/>
                <a:gd name="connsiteX1" fmla="*/ 199696 w 683173"/>
                <a:gd name="connsiteY1" fmla="*/ 1881352 h 3268717"/>
                <a:gd name="connsiteX2" fmla="*/ 0 w 683173"/>
                <a:gd name="connsiteY2" fmla="*/ 3268717 h 3268717"/>
                <a:gd name="connsiteX3" fmla="*/ 0 w 683173"/>
                <a:gd name="connsiteY3" fmla="*/ 3268717 h 3268717"/>
                <a:gd name="connsiteX0" fmla="*/ 683173 w 683173"/>
                <a:gd name="connsiteY0" fmla="*/ 0 h 3268717"/>
                <a:gd name="connsiteX1" fmla="*/ 199696 w 683173"/>
                <a:gd name="connsiteY1" fmla="*/ 1881352 h 3268717"/>
                <a:gd name="connsiteX2" fmla="*/ 0 w 683173"/>
                <a:gd name="connsiteY2" fmla="*/ 3268717 h 3268717"/>
                <a:gd name="connsiteX3" fmla="*/ 0 w 683173"/>
                <a:gd name="connsiteY3" fmla="*/ 3268717 h 326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3173" h="3268717">
                  <a:moveTo>
                    <a:pt x="683173" y="0"/>
                  </a:moveTo>
                  <a:cubicBezTo>
                    <a:pt x="465082" y="677041"/>
                    <a:pt x="313558" y="1336566"/>
                    <a:pt x="199696" y="1881352"/>
                  </a:cubicBezTo>
                  <a:cubicBezTo>
                    <a:pt x="85834" y="2426138"/>
                    <a:pt x="0" y="3268717"/>
                    <a:pt x="0" y="3268717"/>
                  </a:cubicBezTo>
                  <a:lnTo>
                    <a:pt x="0" y="3268717"/>
                  </a:lnTo>
                </a:path>
              </a:pathLst>
            </a:custGeom>
            <a:noFill/>
            <a:ln w="25400">
              <a:solidFill>
                <a:srgbClr val="F5283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6244B18-4933-E624-9FF6-B252779561BA}"/>
                    </a:ext>
                  </a:extLst>
                </p:cNvPr>
                <p:cNvSpPr txBox="1"/>
                <p:nvPr/>
              </p:nvSpPr>
              <p:spPr>
                <a:xfrm>
                  <a:off x="7876654" y="6216041"/>
                  <a:ext cx="12065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5283A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5283A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528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5283A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5283A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5283A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en-US" b="0" dirty="0">
                    <a:solidFill>
                      <a:srgbClr val="F5283A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dirty="0" smtClean="0">
                                <a:solidFill>
                                  <a:srgbClr val="F528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 smtClean="0">
                                <a:solidFill>
                                  <a:srgbClr val="F5283A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200" i="1" dirty="0" smtClean="0">
                                <a:solidFill>
                                  <a:srgbClr val="F5283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200" i="1" dirty="0" smtClean="0">
                                <a:solidFill>
                                  <a:srgbClr val="F5283A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200" i="0" dirty="0" smtClean="0">
                                <a:solidFill>
                                  <a:srgbClr val="F5283A"/>
                                </a:solidFill>
                                <a:latin typeface="Cambria Math" panose="02040503050406030204" pitchFamily="18" charset="0"/>
                              </a:rPr>
                              <m:t>ignition</m:t>
                            </m:r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rgbClr val="F5283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6244B18-4933-E624-9FF6-B252779561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6654" y="6216041"/>
                  <a:ext cx="1206549" cy="553998"/>
                </a:xfrm>
                <a:prstGeom prst="rect">
                  <a:avLst/>
                </a:prstGeom>
                <a:blipFill>
                  <a:blip r:embed="rId9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440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76C8E-3123-4704-4C26-D0C8918B0BDC}"/>
              </a:ext>
            </a:extLst>
          </p:cNvPr>
          <p:cNvGrpSpPr/>
          <p:nvPr/>
        </p:nvGrpSpPr>
        <p:grpSpPr>
          <a:xfrm>
            <a:off x="-729884" y="1113557"/>
            <a:ext cx="11789497" cy="4468093"/>
            <a:chOff x="-729884" y="1113557"/>
            <a:chExt cx="11789497" cy="446809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F08199-C4E2-6574-A5F3-FAED51D6D3A8}"/>
                </a:ext>
              </a:extLst>
            </p:cNvPr>
            <p:cNvSpPr/>
            <p:nvPr/>
          </p:nvSpPr>
          <p:spPr>
            <a:xfrm>
              <a:off x="-729884" y="1113557"/>
              <a:ext cx="11789497" cy="44577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diagram of different types of satellites&#10;&#10;Description automatically generated">
              <a:extLst>
                <a:ext uri="{FF2B5EF4-FFF2-40B4-BE49-F238E27FC236}">
                  <a16:creationId xmlns:a16="http://schemas.microsoft.com/office/drawing/2014/main" id="{B6F7D466-C53C-C9B6-4550-15739059F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29884" y="1276350"/>
              <a:ext cx="6583521" cy="4305300"/>
            </a:xfrm>
            <a:prstGeom prst="rect">
              <a:avLst/>
            </a:prstGeom>
          </p:spPr>
        </p:pic>
        <p:pic>
          <p:nvPicPr>
            <p:cNvPr id="5" name="Picture 4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3B2E7B9-77CE-59DB-9AD3-F2E9806C7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907" y="1276350"/>
              <a:ext cx="4591935" cy="286151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DC387F-A18E-D06F-33E0-F3392164282D}"/>
                </a:ext>
              </a:extLst>
            </p:cNvPr>
            <p:cNvSpPr/>
            <p:nvPr/>
          </p:nvSpPr>
          <p:spPr>
            <a:xfrm>
              <a:off x="6096000" y="1113557"/>
              <a:ext cx="4963613" cy="315883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FFE420-5CC5-F01E-9A09-1BDCCC39C87E}"/>
                </a:ext>
              </a:extLst>
            </p:cNvPr>
            <p:cNvSpPr/>
            <p:nvPr/>
          </p:nvSpPr>
          <p:spPr>
            <a:xfrm>
              <a:off x="3752741" y="4105277"/>
              <a:ext cx="805405" cy="51255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08E835-9A94-5B27-DCFF-96E0CD9C2DCF}"/>
                </a:ext>
              </a:extLst>
            </p:cNvPr>
            <p:cNvCxnSpPr/>
            <p:nvPr/>
          </p:nvCxnSpPr>
          <p:spPr>
            <a:xfrm flipV="1">
              <a:off x="3740727" y="1113557"/>
              <a:ext cx="2355273" cy="3024311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FF3E90F-0CBA-90FD-4E26-128E977751AD}"/>
                </a:ext>
              </a:extLst>
            </p:cNvPr>
            <p:cNvCxnSpPr/>
            <p:nvPr/>
          </p:nvCxnSpPr>
          <p:spPr>
            <a:xfrm flipV="1">
              <a:off x="4558146" y="4272394"/>
              <a:ext cx="6501467" cy="345442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711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ECDE6A-7807-E2BB-8574-117F2CA1C567}"/>
              </a:ext>
            </a:extLst>
          </p:cNvPr>
          <p:cNvGrpSpPr/>
          <p:nvPr/>
        </p:nvGrpSpPr>
        <p:grpSpPr>
          <a:xfrm>
            <a:off x="1460770" y="928934"/>
            <a:ext cx="9589448" cy="5139295"/>
            <a:chOff x="1460770" y="928934"/>
            <a:chExt cx="9589448" cy="51392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870B0BA-849E-1D15-E1CC-005B39A9C91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2503168" y="3429000"/>
              <a:ext cx="6457952" cy="40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0D822700-3B49-7576-25E1-3B6F7497DE77}"/>
                </a:ext>
              </a:extLst>
            </p:cNvPr>
            <p:cNvSpPr/>
            <p:nvPr/>
          </p:nvSpPr>
          <p:spPr>
            <a:xfrm rot="5400000">
              <a:off x="3807093" y="204036"/>
              <a:ext cx="3850102" cy="6457951"/>
            </a:xfrm>
            <a:prstGeom prst="triangl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457821C-6D71-1769-D14D-0010C78BEA8B}"/>
                </a:ext>
              </a:extLst>
            </p:cNvPr>
            <p:cNvSpPr/>
            <p:nvPr/>
          </p:nvSpPr>
          <p:spPr>
            <a:xfrm>
              <a:off x="1565647" y="1507960"/>
              <a:ext cx="1871236" cy="3850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23A8A93-7C55-3DD8-307A-3C5346054CDD}"/>
                </a:ext>
              </a:extLst>
            </p:cNvPr>
            <p:cNvSpPr/>
            <p:nvPr/>
          </p:nvSpPr>
          <p:spPr>
            <a:xfrm>
              <a:off x="2261235" y="3188970"/>
              <a:ext cx="480060" cy="48006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CC69FEB-952B-E614-409D-F45E11A36667}"/>
                </a:ext>
              </a:extLst>
            </p:cNvPr>
            <p:cNvSpPr/>
            <p:nvPr/>
          </p:nvSpPr>
          <p:spPr>
            <a:xfrm>
              <a:off x="2379345" y="1383030"/>
              <a:ext cx="243840" cy="24384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8D6BB7-3A6B-42D7-174C-E71E3391E5E1}"/>
                </a:ext>
              </a:extLst>
            </p:cNvPr>
            <p:cNvSpPr/>
            <p:nvPr/>
          </p:nvSpPr>
          <p:spPr>
            <a:xfrm>
              <a:off x="2379345" y="5231130"/>
              <a:ext cx="243840" cy="24384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5-Point Star 27">
              <a:extLst>
                <a:ext uri="{FF2B5EF4-FFF2-40B4-BE49-F238E27FC236}">
                  <a16:creationId xmlns:a16="http://schemas.microsoft.com/office/drawing/2014/main" id="{4D733CC5-BC14-1B61-C851-B1BD22F75682}"/>
                </a:ext>
              </a:extLst>
            </p:cNvPr>
            <p:cNvSpPr/>
            <p:nvPr/>
          </p:nvSpPr>
          <p:spPr>
            <a:xfrm>
              <a:off x="9023684" y="3308684"/>
              <a:ext cx="240632" cy="240632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8E3D7D-46D0-FD81-E94C-71129D1B8220}"/>
                </a:ext>
              </a:extLst>
            </p:cNvPr>
            <p:cNvSpPr txBox="1"/>
            <p:nvPr/>
          </p:nvSpPr>
          <p:spPr>
            <a:xfrm>
              <a:off x="1460770" y="928934"/>
              <a:ext cx="20586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Earth in Summer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291D12-51A8-C145-D2C6-5A7A6138287A}"/>
                </a:ext>
              </a:extLst>
            </p:cNvPr>
            <p:cNvSpPr txBox="1"/>
            <p:nvPr/>
          </p:nvSpPr>
          <p:spPr>
            <a:xfrm>
              <a:off x="1471956" y="5698897"/>
              <a:ext cx="20586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Earth in Winter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39EB0A-6FE6-9161-BB6A-5B827734C452}"/>
                </a:ext>
              </a:extLst>
            </p:cNvPr>
            <p:cNvSpPr txBox="1"/>
            <p:nvPr/>
          </p:nvSpPr>
          <p:spPr>
            <a:xfrm>
              <a:off x="1835466" y="2882801"/>
              <a:ext cx="60102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Sun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4772AB-FDB3-A00A-4D66-9194457EB151}"/>
                </a:ext>
              </a:extLst>
            </p:cNvPr>
            <p:cNvSpPr txBox="1"/>
            <p:nvPr/>
          </p:nvSpPr>
          <p:spPr>
            <a:xfrm>
              <a:off x="9448801" y="3244334"/>
              <a:ext cx="1601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Distant Star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74BB2E-3602-131F-0B47-60468962CE6C}"/>
                    </a:ext>
                  </a:extLst>
                </p:cNvPr>
                <p:cNvSpPr txBox="1"/>
                <p:nvPr/>
              </p:nvSpPr>
              <p:spPr>
                <a:xfrm>
                  <a:off x="4702835" y="3054493"/>
                  <a:ext cx="2058617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𝑝𝑎𝑟𝑠𝑒𝑐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74BB2E-3602-131F-0B47-60468962C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835" y="3054493"/>
                  <a:ext cx="205861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763BF87-3F9A-0666-15F2-2C235396E5E3}"/>
                    </a:ext>
                  </a:extLst>
                </p:cNvPr>
                <p:cNvSpPr txBox="1"/>
                <p:nvPr/>
              </p:nvSpPr>
              <p:spPr>
                <a:xfrm>
                  <a:off x="7390184" y="2598270"/>
                  <a:ext cx="2058617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𝑎𝑟𝑐𝑠𝑒𝑐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763BF87-3F9A-0666-15F2-2C235396E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0184" y="2598270"/>
                  <a:ext cx="205861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300686C-A558-8CFD-385A-85F4A292A9B7}"/>
                    </a:ext>
                  </a:extLst>
                </p:cNvPr>
                <p:cNvSpPr txBox="1"/>
                <p:nvPr/>
              </p:nvSpPr>
              <p:spPr>
                <a:xfrm>
                  <a:off x="2490079" y="4079076"/>
                  <a:ext cx="749389" cy="36831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300686C-A558-8CFD-385A-85F4A292A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079" y="4079076"/>
                  <a:ext cx="749389" cy="368319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89EEDC8D-A0CA-1587-9FE7-E3A725D9A2A0}"/>
                </a:ext>
              </a:extLst>
            </p:cNvPr>
            <p:cNvSpPr/>
            <p:nvPr/>
          </p:nvSpPr>
          <p:spPr>
            <a:xfrm>
              <a:off x="7598980" y="2068866"/>
              <a:ext cx="2724280" cy="2724280"/>
            </a:xfrm>
            <a:prstGeom prst="arc">
              <a:avLst>
                <a:gd name="adj1" fmla="val 10811413"/>
                <a:gd name="adj2" fmla="val 1177836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82121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8201247-AF82-9D33-794B-21326F8C4399}"/>
              </a:ext>
            </a:extLst>
          </p:cNvPr>
          <p:cNvGrpSpPr/>
          <p:nvPr/>
        </p:nvGrpSpPr>
        <p:grpSpPr>
          <a:xfrm>
            <a:off x="85349" y="406012"/>
            <a:ext cx="11889375" cy="5475047"/>
            <a:chOff x="0" y="215674"/>
            <a:chExt cx="11889375" cy="5475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B8D3580-B4BB-0FEA-9CDE-072D2F6EEFE6}"/>
                    </a:ext>
                  </a:extLst>
                </p:cNvPr>
                <p:cNvSpPr txBox="1"/>
                <p:nvPr/>
              </p:nvSpPr>
              <p:spPr>
                <a:xfrm>
                  <a:off x="8642617" y="240161"/>
                  <a:ext cx="928011" cy="78277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44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sPre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B8D3580-B4BB-0FEA-9CDE-072D2F6EE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2617" y="240161"/>
                  <a:ext cx="928011" cy="782778"/>
                </a:xfrm>
                <a:prstGeom prst="rect">
                  <a:avLst/>
                </a:prstGeom>
                <a:blipFill>
                  <a:blip r:embed="rId2"/>
                  <a:stretch>
                    <a:fillRect r="-2632" b="-6250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F54CB4-4245-DCEB-5B9F-CD4C9D934EA9}"/>
                    </a:ext>
                  </a:extLst>
                </p:cNvPr>
                <p:cNvSpPr txBox="1"/>
                <p:nvPr/>
              </p:nvSpPr>
              <p:spPr>
                <a:xfrm>
                  <a:off x="9651928" y="215674"/>
                  <a:ext cx="223744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aln/>
                          </m:rPr>
                          <a:rPr lang="en-US" sz="16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𝑚𝑎𝑠𝑠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</m:oMath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aln/>
                          </m:rPr>
                          <a:rPr lang="en-US" sz="16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𝑎𝑡𝑜𝑚𝑖𝑐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</m:oMath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aln/>
                          </m:rPr>
                          <a:rPr lang="en-US" sz="16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𝑐h𝑒𝑚𝑖𝑐𝑎𝑙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𝑠𝑦𝑚𝑏𝑜𝑙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F54CB4-4245-DCEB-5B9F-CD4C9D934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928" y="215674"/>
                  <a:ext cx="2237447" cy="830997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CD4898B-6BE5-580B-0E72-B957384A0125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 flipH="1">
              <a:off x="5127580" y="2831460"/>
              <a:ext cx="1857374" cy="900315"/>
            </a:xfrm>
            <a:prstGeom prst="straightConnector1">
              <a:avLst/>
            </a:prstGeom>
            <a:ln w="317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6BD9D75-1BA2-A714-AD04-CC798E41754E}"/>
                    </a:ext>
                  </a:extLst>
                </p:cNvPr>
                <p:cNvSpPr txBox="1"/>
                <p:nvPr/>
              </p:nvSpPr>
              <p:spPr>
                <a:xfrm>
                  <a:off x="5261971" y="3004854"/>
                  <a:ext cx="105218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  <m: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9.7</m:t>
                        </m:r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6BD9D75-1BA2-A714-AD04-CC798E417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1971" y="3004854"/>
                  <a:ext cx="1052186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E0D961-701A-C691-3A57-92F7F944BDDD}"/>
                    </a:ext>
                  </a:extLst>
                </p:cNvPr>
                <p:cNvSpPr txBox="1"/>
                <p:nvPr/>
              </p:nvSpPr>
              <p:spPr>
                <a:xfrm>
                  <a:off x="0" y="2277462"/>
                  <a:ext cx="371475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aln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sPre>
                          <m:sPre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E0D961-701A-C691-3A57-92F7F944B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277462"/>
                  <a:ext cx="3714750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2292098-A375-9CD7-1A31-8AD0A3066383}"/>
                    </a:ext>
                  </a:extLst>
                </p:cNvPr>
                <p:cNvSpPr txBox="1"/>
                <p:nvPr/>
              </p:nvSpPr>
              <p:spPr>
                <a:xfrm>
                  <a:off x="2536952" y="471087"/>
                  <a:ext cx="37147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aln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aln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2292098-A375-9CD7-1A31-8AD0A3066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6952" y="471087"/>
                  <a:ext cx="3714750" cy="1015663"/>
                </a:xfrm>
                <a:prstGeom prst="rect">
                  <a:avLst/>
                </a:prstGeom>
                <a:blipFill>
                  <a:blip r:embed="rId6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DDCE10F-84D5-10D7-5F60-EE2940E78FA1}"/>
                    </a:ext>
                  </a:extLst>
                </p:cNvPr>
                <p:cNvSpPr txBox="1"/>
                <p:nvPr/>
              </p:nvSpPr>
              <p:spPr>
                <a:xfrm>
                  <a:off x="5127579" y="2277462"/>
                  <a:ext cx="371475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aln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sPre>
                          <m:sPre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𝐵𝑒</m:t>
                            </m:r>
                          </m:e>
                        </m:sPr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DDCE10F-84D5-10D7-5F60-EE2940E78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7579" y="2277462"/>
                  <a:ext cx="3714750" cy="553998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DF36F6-4D5D-EA98-E3CE-8342E5000952}"/>
                    </a:ext>
                  </a:extLst>
                </p:cNvPr>
                <p:cNvSpPr txBox="1"/>
                <p:nvPr/>
              </p:nvSpPr>
              <p:spPr>
                <a:xfrm>
                  <a:off x="6613479" y="3731775"/>
                  <a:ext cx="4485594" cy="15349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𝐵𝑒</m:t>
                            </m:r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aln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sPre>
                          <m:sPre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sPr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  <m:oMath xmlns:m="http://schemas.openxmlformats.org/officeDocument/2006/math">
                        <m:sPre>
                          <m:sPre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sPre>
                        <m:r>
                          <m:rPr>
                            <m:aln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𝐵𝑒</m:t>
                            </m:r>
                          </m:e>
                        </m:sPre>
                        <m: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  <m:oMath xmlns:m="http://schemas.openxmlformats.org/officeDocument/2006/math"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𝐵𝑒</m:t>
                            </m:r>
                          </m:e>
                        </m:sPre>
                        <m:r>
                          <m:rPr>
                            <m:aln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</m:t>
                        </m:r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DF36F6-4D5D-EA98-E3CE-8342E50009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479" y="3731775"/>
                  <a:ext cx="4485594" cy="15349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57FEA18-F53B-1A0B-2F46-EAABD17EB01C}"/>
                    </a:ext>
                  </a:extLst>
                </p:cNvPr>
                <p:cNvSpPr txBox="1"/>
                <p:nvPr/>
              </p:nvSpPr>
              <p:spPr>
                <a:xfrm>
                  <a:off x="3689305" y="3731775"/>
                  <a:ext cx="287654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𝐵𝑒</m:t>
                            </m:r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m:rPr>
                            <m:aln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sPre>
                          <m:sPre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𝐿𝑖</m:t>
                            </m:r>
                          </m:e>
                        </m:sPr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  <m:oMath xmlns:m="http://schemas.openxmlformats.org/officeDocument/2006/math"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𝐿𝑖</m:t>
                            </m:r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aln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</m:t>
                        </m:r>
                        <m:sPre>
                          <m:sPre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57FEA18-F53B-1A0B-2F46-EAABD17EB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305" y="3731775"/>
                  <a:ext cx="2876549" cy="1015663"/>
                </a:xfrm>
                <a:prstGeom prst="rect">
                  <a:avLst/>
                </a:prstGeom>
                <a:blipFill>
                  <a:blip r:embed="rId9"/>
                  <a:stretch>
                    <a:fillRect b="-24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7BE960A-A407-5B8B-3E63-D84B6D307810}"/>
                </a:ext>
              </a:extLst>
            </p:cNvPr>
            <p:cNvCxnSpPr>
              <a:cxnSpLocks/>
              <a:stCxn id="6" idx="2"/>
              <a:endCxn id="21" idx="0"/>
            </p:cNvCxnSpPr>
            <p:nvPr/>
          </p:nvCxnSpPr>
          <p:spPr>
            <a:xfrm flipH="1">
              <a:off x="1857375" y="1486750"/>
              <a:ext cx="2536952" cy="790712"/>
            </a:xfrm>
            <a:prstGeom prst="straightConnector1">
              <a:avLst/>
            </a:prstGeom>
            <a:ln w="3175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7CD84D-362D-B792-7BCC-1CEA885296FB}"/>
                </a:ext>
              </a:extLst>
            </p:cNvPr>
            <p:cNvCxnSpPr>
              <a:cxnSpLocks/>
              <a:stCxn id="6" idx="2"/>
              <a:endCxn id="20" idx="0"/>
            </p:cNvCxnSpPr>
            <p:nvPr/>
          </p:nvCxnSpPr>
          <p:spPr>
            <a:xfrm>
              <a:off x="4394327" y="1486750"/>
              <a:ext cx="2590627" cy="790712"/>
            </a:xfrm>
            <a:prstGeom prst="straightConnector1">
              <a:avLst/>
            </a:prstGeom>
            <a:ln w="15875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F9F5FA6-3308-8635-9B65-9205756C4924}"/>
                </a:ext>
              </a:extLst>
            </p:cNvPr>
            <p:cNvCxnSpPr>
              <a:cxnSpLocks/>
            </p:cNvCxnSpPr>
            <p:nvPr/>
          </p:nvCxnSpPr>
          <p:spPr>
            <a:xfrm>
              <a:off x="4383106" y="1528556"/>
              <a:ext cx="2590627" cy="776734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3A357C-B31F-6DB2-1ECD-A5DD19035DA9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6984954" y="2831460"/>
              <a:ext cx="1871322" cy="900315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1BFA6A-C9CF-9D77-7CE2-4FE9671C561A}"/>
                </a:ext>
              </a:extLst>
            </p:cNvPr>
            <p:cNvSpPr txBox="1"/>
            <p:nvPr/>
          </p:nvSpPr>
          <p:spPr>
            <a:xfrm>
              <a:off x="1331282" y="2967197"/>
              <a:ext cx="1052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(PP I)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20BC8A-53B0-841F-336F-07C2F9B87D64}"/>
                </a:ext>
              </a:extLst>
            </p:cNvPr>
            <p:cNvSpPr txBox="1"/>
            <p:nvPr/>
          </p:nvSpPr>
          <p:spPr>
            <a:xfrm>
              <a:off x="4639064" y="4920690"/>
              <a:ext cx="1052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(PP II)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9BE4623-BA52-8397-F24A-D9B090FEC5C3}"/>
                </a:ext>
              </a:extLst>
            </p:cNvPr>
            <p:cNvSpPr txBox="1"/>
            <p:nvPr/>
          </p:nvSpPr>
          <p:spPr>
            <a:xfrm>
              <a:off x="8455443" y="5321389"/>
              <a:ext cx="1052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(PP III)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7DA33C-BD8E-80C8-9FBF-6FB84D493E41}"/>
                    </a:ext>
                  </a:extLst>
                </p:cNvPr>
                <p:cNvSpPr txBox="1"/>
                <p:nvPr/>
              </p:nvSpPr>
              <p:spPr>
                <a:xfrm>
                  <a:off x="2198926" y="1612869"/>
                  <a:ext cx="105218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69%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7DA33C-BD8E-80C8-9FBF-6FB84D493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8926" y="1612869"/>
                  <a:ext cx="1052186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EE55AFE-E7BA-C159-9401-C8271D745714}"/>
                    </a:ext>
                  </a:extLst>
                </p:cNvPr>
                <p:cNvSpPr txBox="1"/>
                <p:nvPr/>
              </p:nvSpPr>
              <p:spPr>
                <a:xfrm>
                  <a:off x="5261971" y="1550541"/>
                  <a:ext cx="105218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EE55AFE-E7BA-C159-9401-C8271D745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1971" y="1550541"/>
                  <a:ext cx="1052186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B0D5516B-B60B-0601-8F8C-EB7BBAD73AB0}"/>
                    </a:ext>
                  </a:extLst>
                </p:cNvPr>
                <p:cNvSpPr txBox="1"/>
                <p:nvPr/>
              </p:nvSpPr>
              <p:spPr>
                <a:xfrm>
                  <a:off x="7730647" y="3007695"/>
                  <a:ext cx="105218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.3</m:t>
                        </m:r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B0D5516B-B60B-0601-8F8C-EB7BBAD73A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647" y="3007695"/>
                  <a:ext cx="1052186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9BCC982-D8AE-0931-3EE4-9E7ABA0420BD}"/>
                </a:ext>
              </a:extLst>
            </p:cNvPr>
            <p:cNvSpPr txBox="1"/>
            <p:nvPr/>
          </p:nvSpPr>
          <p:spPr>
            <a:xfrm>
              <a:off x="5888960" y="602820"/>
              <a:ext cx="850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(x2)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E934A6D-0D03-FE5F-D829-250CB07DAADC}"/>
                </a:ext>
              </a:extLst>
            </p:cNvPr>
            <p:cNvSpPr txBox="1"/>
            <p:nvPr/>
          </p:nvSpPr>
          <p:spPr>
            <a:xfrm>
              <a:off x="5888960" y="1048674"/>
              <a:ext cx="850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(x2)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FF36EA2-878D-0E3D-2AA6-640656D0BFAD}"/>
                </a:ext>
              </a:extLst>
            </p:cNvPr>
            <p:cNvCxnSpPr>
              <a:cxnSpLocks/>
              <a:stCxn id="21" idx="3"/>
              <a:endCxn id="20" idx="1"/>
            </p:cNvCxnSpPr>
            <p:nvPr/>
          </p:nvCxnSpPr>
          <p:spPr>
            <a:xfrm>
              <a:off x="3714750" y="2554461"/>
              <a:ext cx="14128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FD0E403-BB76-B592-46CB-4C366ADF2E3A}"/>
                    </a:ext>
                  </a:extLst>
                </p:cNvPr>
                <p:cNvSpPr txBox="1"/>
                <p:nvPr/>
              </p:nvSpPr>
              <p:spPr>
                <a:xfrm>
                  <a:off x="4904184" y="305110"/>
                  <a:ext cx="1661670" cy="346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aln/>
                              </m:r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</m:t>
                            </m:r>
                            <m:r>
                              <m:rPr>
                                <m:sty m:val="p"/>
                              </m:r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oMath>
                    </m:oMathPara>
                  </a14:m>
                  <a:endParaRPr lang="en-US" sz="1100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FD0E403-BB76-B592-46CB-4C366ADF2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84" y="305110"/>
                  <a:ext cx="1661670" cy="3462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2E1EDB-E25A-A73C-EDF6-ECF0EE15F2AB}"/>
                    </a:ext>
                  </a:extLst>
                </p:cNvPr>
                <p:cNvSpPr txBox="1"/>
                <p:nvPr/>
              </p:nvSpPr>
              <p:spPr>
                <a:xfrm>
                  <a:off x="9810749" y="3999259"/>
                  <a:ext cx="1775949" cy="346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1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1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sz="11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1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1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sz="11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aln/>
                              </m:rPr>
                              <a:rPr lang="en-US" sz="11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  <m:r>
                              <a:rPr lang="en-US" sz="11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</m:t>
                            </m:r>
                            <m:r>
                              <m:rPr>
                                <m:sty m:val="p"/>
                              </m:rPr>
                              <a:rPr lang="en-US" sz="11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oMath>
                    </m:oMathPara>
                  </a14:m>
                  <a:endPara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2E1EDB-E25A-A73C-EDF6-ECF0EE15F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749" y="3999259"/>
                  <a:ext cx="1775949" cy="34624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CC83C5F-ED34-BE48-9E9C-7D734B2A9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05106" y="1151365"/>
              <a:ext cx="31750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7311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A2817-2793-4E7D-9695-84CE6C2F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9429D08A-0061-0F28-08BB-80CA7D289119}"/>
              </a:ext>
            </a:extLst>
          </p:cNvPr>
          <p:cNvGrpSpPr/>
          <p:nvPr/>
        </p:nvGrpSpPr>
        <p:grpSpPr>
          <a:xfrm>
            <a:off x="2074081" y="849767"/>
            <a:ext cx="8049320" cy="5198923"/>
            <a:chOff x="2074081" y="849767"/>
            <a:chExt cx="8049320" cy="519892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1FFE4C3-0788-40E9-74A7-BE93C9B7DCD7}"/>
                </a:ext>
              </a:extLst>
            </p:cNvPr>
            <p:cNvGrpSpPr/>
            <p:nvPr/>
          </p:nvGrpSpPr>
          <p:grpSpPr>
            <a:xfrm>
              <a:off x="2891429" y="1279745"/>
              <a:ext cx="6398344" cy="4296959"/>
              <a:chOff x="2891429" y="1279745"/>
              <a:chExt cx="6398344" cy="4296959"/>
            </a:xfrm>
            <a:solidFill>
              <a:schemeClr val="tx1">
                <a:lumMod val="50000"/>
                <a:lumOff val="50000"/>
              </a:schemeClr>
            </a:solidFill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976DB6F-2429-BEDF-3098-941AF82DE173}"/>
                  </a:ext>
                </a:extLst>
              </p:cNvPr>
              <p:cNvGrpSpPr/>
              <p:nvPr/>
            </p:nvGrpSpPr>
            <p:grpSpPr>
              <a:xfrm>
                <a:off x="2994990" y="1377315"/>
                <a:ext cx="6202018" cy="4109085"/>
                <a:chOff x="2994990" y="1377315"/>
                <a:chExt cx="6202018" cy="4109085"/>
              </a:xfrm>
              <a:grpFill/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04B6FDB-9C48-FC4F-5D58-3A7A82AB6A89}"/>
                    </a:ext>
                  </a:extLst>
                </p:cNvPr>
                <p:cNvSpPr/>
                <p:nvPr/>
              </p:nvSpPr>
              <p:spPr>
                <a:xfrm>
                  <a:off x="2994990" y="1378226"/>
                  <a:ext cx="3101009" cy="4108174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3A13256-1D61-0A72-30A2-D72E9A020CEF}"/>
                    </a:ext>
                  </a:extLst>
                </p:cNvPr>
                <p:cNvSpPr/>
                <p:nvPr/>
              </p:nvSpPr>
              <p:spPr>
                <a:xfrm>
                  <a:off x="6095999" y="1377315"/>
                  <a:ext cx="3101009" cy="4108174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9BEC067F-6D4D-000F-4D19-87B7FC4CCC18}"/>
                  </a:ext>
                </a:extLst>
              </p:cNvPr>
              <p:cNvSpPr/>
              <p:nvPr/>
            </p:nvSpPr>
            <p:spPr>
              <a:xfrm>
                <a:off x="2896978" y="4361703"/>
                <a:ext cx="185531" cy="197043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EDE40E99-38F7-E3BB-5D73-93F2414EB789}"/>
                  </a:ext>
                </a:extLst>
              </p:cNvPr>
              <p:cNvSpPr/>
              <p:nvPr/>
            </p:nvSpPr>
            <p:spPr>
              <a:xfrm rot="10800000">
                <a:off x="6005093" y="4356320"/>
                <a:ext cx="185531" cy="197043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A3E919A-93E8-1070-308E-41BD831C9C79}"/>
                  </a:ext>
                </a:extLst>
              </p:cNvPr>
              <p:cNvSpPr/>
              <p:nvPr/>
            </p:nvSpPr>
            <p:spPr>
              <a:xfrm rot="16200000">
                <a:off x="7636586" y="1273989"/>
                <a:ext cx="185531" cy="197043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C2671624-32DE-37E8-ED0A-968DA772CD7D}"/>
                  </a:ext>
                </a:extLst>
              </p:cNvPr>
              <p:cNvSpPr/>
              <p:nvPr/>
            </p:nvSpPr>
            <p:spPr>
              <a:xfrm>
                <a:off x="2891429" y="2296062"/>
                <a:ext cx="185531" cy="197043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39D8BB64-FF4C-5C16-D3BC-F5666D4FF4F8}"/>
                  </a:ext>
                </a:extLst>
              </p:cNvPr>
              <p:cNvSpPr/>
              <p:nvPr/>
            </p:nvSpPr>
            <p:spPr>
              <a:xfrm rot="10800000">
                <a:off x="6005092" y="2296062"/>
                <a:ext cx="185531" cy="197043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riangle 53">
                <a:extLst>
                  <a:ext uri="{FF2B5EF4-FFF2-40B4-BE49-F238E27FC236}">
                    <a16:creationId xmlns:a16="http://schemas.microsoft.com/office/drawing/2014/main" id="{83576C8E-B287-789F-9841-BEFC00411D83}"/>
                  </a:ext>
                </a:extLst>
              </p:cNvPr>
              <p:cNvSpPr/>
              <p:nvPr/>
            </p:nvSpPr>
            <p:spPr>
              <a:xfrm>
                <a:off x="9104241" y="2299254"/>
                <a:ext cx="185531" cy="197043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riangle 54">
                <a:extLst>
                  <a:ext uri="{FF2B5EF4-FFF2-40B4-BE49-F238E27FC236}">
                    <a16:creationId xmlns:a16="http://schemas.microsoft.com/office/drawing/2014/main" id="{C209EA0A-9783-B8B2-7D17-0CBEC6E94E07}"/>
                  </a:ext>
                </a:extLst>
              </p:cNvPr>
              <p:cNvSpPr/>
              <p:nvPr/>
            </p:nvSpPr>
            <p:spPr>
              <a:xfrm>
                <a:off x="9104242" y="4361703"/>
                <a:ext cx="185531" cy="197043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13C221CC-B53A-FB1F-3233-9A4DF5FB67B6}"/>
                  </a:ext>
                </a:extLst>
              </p:cNvPr>
              <p:cNvSpPr/>
              <p:nvPr/>
            </p:nvSpPr>
            <p:spPr>
              <a:xfrm rot="5400000">
                <a:off x="7573619" y="5385416"/>
                <a:ext cx="185531" cy="197043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B770A272-D3F3-DE36-281A-3377A446E1DA}"/>
                  </a:ext>
                </a:extLst>
              </p:cNvPr>
              <p:cNvSpPr/>
              <p:nvPr/>
            </p:nvSpPr>
            <p:spPr>
              <a:xfrm rot="5400000">
                <a:off x="4412435" y="1279704"/>
                <a:ext cx="185531" cy="197043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8A8EA816-F330-216B-9B4F-FED1EDCFA712}"/>
                  </a:ext>
                </a:extLst>
              </p:cNvPr>
              <p:cNvSpPr/>
              <p:nvPr/>
            </p:nvSpPr>
            <p:spPr>
              <a:xfrm rot="16200000">
                <a:off x="4432850" y="5385417"/>
                <a:ext cx="185531" cy="197043"/>
              </a:xfrm>
              <a:prstGeom prst="triangl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9C6A47-EA15-BE3C-F2FD-4829C9A0D04B}"/>
                </a:ext>
              </a:extLst>
            </p:cNvPr>
            <p:cNvGrpSpPr/>
            <p:nvPr/>
          </p:nvGrpSpPr>
          <p:grpSpPr>
            <a:xfrm>
              <a:off x="2480310" y="868680"/>
              <a:ext cx="7231380" cy="5120640"/>
              <a:chOff x="2480310" y="685800"/>
              <a:chExt cx="7231380" cy="5120640"/>
            </a:xfrm>
            <a:solidFill>
              <a:schemeClr val="bg1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610D713-DA2F-10D9-0CF6-B8B17D68E4E5}"/>
                  </a:ext>
                </a:extLst>
              </p:cNvPr>
              <p:cNvGrpSpPr/>
              <p:nvPr/>
            </p:nvGrpSpPr>
            <p:grpSpPr>
              <a:xfrm>
                <a:off x="2480310" y="685800"/>
                <a:ext cx="7231380" cy="1017270"/>
                <a:chOff x="2480310" y="868680"/>
                <a:chExt cx="7231380" cy="101727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" name="Oval 1">
                      <a:extLst>
                        <a:ext uri="{FF2B5EF4-FFF2-40B4-BE49-F238E27FC236}">
                          <a16:creationId xmlns:a16="http://schemas.microsoft.com/office/drawing/2014/main" id="{8751AC3E-71E4-3E3F-FB57-59DDBB4569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0310" y="868680"/>
                      <a:ext cx="1017270" cy="101727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p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" name="Oval 1">
                      <a:extLst>
                        <a:ext uri="{FF2B5EF4-FFF2-40B4-BE49-F238E27FC236}">
                          <a16:creationId xmlns:a16="http://schemas.microsoft.com/office/drawing/2014/main" id="{8751AC3E-71E4-3E3F-FB57-59DDBB4569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80310" y="868680"/>
                      <a:ext cx="1017270" cy="1017270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Oval 3">
                      <a:extLst>
                        <a:ext uri="{FF2B5EF4-FFF2-40B4-BE49-F238E27FC236}">
                          <a16:creationId xmlns:a16="http://schemas.microsoft.com/office/drawing/2014/main" id="{FFD78FC4-6A15-60E3-9B44-1634E17F6F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4420" y="868680"/>
                      <a:ext cx="1017270" cy="101727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sup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Oval 3">
                      <a:extLst>
                        <a:ext uri="{FF2B5EF4-FFF2-40B4-BE49-F238E27FC236}">
                          <a16:creationId xmlns:a16="http://schemas.microsoft.com/office/drawing/2014/main" id="{FFD78FC4-6A15-60E3-9B44-1634E17F6F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94420" y="868680"/>
                      <a:ext cx="1017270" cy="101727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Oval 6">
                      <a:extLst>
                        <a:ext uri="{FF2B5EF4-FFF2-40B4-BE49-F238E27FC236}">
                          <a16:creationId xmlns:a16="http://schemas.microsoft.com/office/drawing/2014/main" id="{EEF8CF5C-8385-196F-DE76-247F2E49E1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7365" y="868680"/>
                      <a:ext cx="1017270" cy="1017270"/>
                    </a:xfrm>
                    <a:prstGeom prst="ellipse">
                      <a:avLst/>
                    </a:prstGeom>
                    <a:solidFill>
                      <a:srgbClr val="FFDDE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sup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Oval 6">
                      <a:extLst>
                        <a:ext uri="{FF2B5EF4-FFF2-40B4-BE49-F238E27FC236}">
                          <a16:creationId xmlns:a16="http://schemas.microsoft.com/office/drawing/2014/main" id="{EEF8CF5C-8385-196F-DE76-247F2E49E1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87365" y="868680"/>
                      <a:ext cx="1017270" cy="1017270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CBF7CA0-9913-EB04-B3FB-DB77B0779126}"/>
                  </a:ext>
                </a:extLst>
              </p:cNvPr>
              <p:cNvGrpSpPr/>
              <p:nvPr/>
            </p:nvGrpSpPr>
            <p:grpSpPr>
              <a:xfrm>
                <a:off x="2480310" y="4789170"/>
                <a:ext cx="7231380" cy="1017270"/>
                <a:chOff x="2480310" y="868680"/>
                <a:chExt cx="7231380" cy="101727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76B079AA-079B-06B4-0C57-5CB846A0F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0310" y="868680"/>
                      <a:ext cx="1017270" cy="1017270"/>
                    </a:xfrm>
                    <a:prstGeom prst="ellipse">
                      <a:avLst/>
                    </a:prstGeom>
                    <a:solidFill>
                      <a:srgbClr val="FFDDE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p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76B079AA-079B-06B4-0C57-5CB846A0F1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80310" y="868680"/>
                      <a:ext cx="1017270" cy="101727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5EE51675-0DC6-68DB-CC7D-26EB37AE7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4420" y="868680"/>
                      <a:ext cx="1017270" cy="1017270"/>
                    </a:xfrm>
                    <a:prstGeom prst="ellipse">
                      <a:avLst/>
                    </a:prstGeom>
                    <a:solidFill>
                      <a:srgbClr val="FFDDE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sup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5EE51675-0DC6-68DB-CC7D-26EB37AE7E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94420" y="868680"/>
                      <a:ext cx="1017270" cy="1017270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DA89BA53-C6E7-AAE0-0D34-0331809EDF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7365" y="868680"/>
                      <a:ext cx="1017270" cy="101727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sup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DA89BA53-C6E7-AAE0-0D34-0331809EDF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87365" y="868680"/>
                      <a:ext cx="1017270" cy="1017270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BAF479C-69FA-A906-5AE6-B76C1D33792D}"/>
                  </a:ext>
                </a:extLst>
              </p:cNvPr>
              <p:cNvGrpSpPr/>
              <p:nvPr/>
            </p:nvGrpSpPr>
            <p:grpSpPr>
              <a:xfrm>
                <a:off x="2480310" y="2737485"/>
                <a:ext cx="7231380" cy="1017270"/>
                <a:chOff x="2480310" y="868680"/>
                <a:chExt cx="7231380" cy="101727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6FFB9C98-BE3E-315B-9CA2-3DEAE9DAB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0310" y="868680"/>
                      <a:ext cx="1017270" cy="101727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p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6FFB9C98-BE3E-315B-9CA2-3DEAE9DABD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80310" y="868680"/>
                      <a:ext cx="1017270" cy="101727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6239358D-CAB8-258F-8001-EA3CF39CC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4420" y="868680"/>
                      <a:ext cx="1017270" cy="101727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sup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6239358D-CAB8-258F-8001-EA3CF39CC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94420" y="868680"/>
                      <a:ext cx="1017270" cy="1017270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DDB43C0C-6BBA-B26D-8EF8-021550B8F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7365" y="868680"/>
                      <a:ext cx="1017270" cy="101727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sup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DDB43C0C-6BBA-B26D-8EF8-021550B8FE6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87365" y="868680"/>
                      <a:ext cx="1017270" cy="1017270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5CAB3E9C-A811-7F60-2CAF-D98A154F5662}"/>
                </a:ext>
              </a:extLst>
            </p:cNvPr>
            <p:cNvSpPr/>
            <p:nvPr/>
          </p:nvSpPr>
          <p:spPr>
            <a:xfrm>
              <a:off x="4081670" y="2875722"/>
              <a:ext cx="887895" cy="887895"/>
            </a:xfrm>
            <a:prstGeom prst="arc">
              <a:avLst>
                <a:gd name="adj1" fmla="val 16200000"/>
                <a:gd name="adj2" fmla="val 12360199"/>
              </a:avLst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F7A8F2BE-6A40-7EAF-90DC-947CDC8600BB}"/>
                </a:ext>
              </a:extLst>
            </p:cNvPr>
            <p:cNvSpPr/>
            <p:nvPr/>
          </p:nvSpPr>
          <p:spPr>
            <a:xfrm flipH="1">
              <a:off x="7295320" y="2875722"/>
              <a:ext cx="887895" cy="887895"/>
            </a:xfrm>
            <a:prstGeom prst="arc">
              <a:avLst>
                <a:gd name="adj1" fmla="val 16200000"/>
                <a:gd name="adj2" fmla="val 12360199"/>
              </a:avLst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B4BF17-7317-C50D-0177-8F9C30C32146}"/>
                </a:ext>
              </a:extLst>
            </p:cNvPr>
            <p:cNvSpPr txBox="1"/>
            <p:nvPr/>
          </p:nvSpPr>
          <p:spPr>
            <a:xfrm>
              <a:off x="3992382" y="4273163"/>
              <a:ext cx="1066469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CNO-I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04C50AE-8F22-4781-02CF-DA56B7C22862}"/>
                </a:ext>
              </a:extLst>
            </p:cNvPr>
            <p:cNvSpPr txBox="1"/>
            <p:nvPr/>
          </p:nvSpPr>
          <p:spPr>
            <a:xfrm>
              <a:off x="7141344" y="4276054"/>
              <a:ext cx="1195846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CNO-II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5800FB9-2018-1136-1E82-D9E065E7E47C}"/>
                    </a:ext>
                  </a:extLst>
                </p:cNvPr>
                <p:cNvSpPr txBox="1"/>
                <p:nvPr/>
              </p:nvSpPr>
              <p:spPr>
                <a:xfrm>
                  <a:off x="2074081" y="4271302"/>
                  <a:ext cx="796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5800FB9-2018-1136-1E82-D9E065E7E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081" y="4271302"/>
                  <a:ext cx="79647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3C6B7E8-D1DC-7B84-8A39-EBBE9D99D95C}"/>
                    </a:ext>
                  </a:extLst>
                </p:cNvPr>
                <p:cNvSpPr txBox="1"/>
                <p:nvPr/>
              </p:nvSpPr>
              <p:spPr>
                <a:xfrm>
                  <a:off x="4106963" y="849767"/>
                  <a:ext cx="796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3C6B7E8-D1DC-7B84-8A39-EBBE9D99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6963" y="849767"/>
                  <a:ext cx="796474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ABA15E5-41FF-F25C-CC22-0B97892DCFDF}"/>
                    </a:ext>
                  </a:extLst>
                </p:cNvPr>
                <p:cNvSpPr txBox="1"/>
                <p:nvPr/>
              </p:nvSpPr>
              <p:spPr>
                <a:xfrm>
                  <a:off x="7251290" y="5619988"/>
                  <a:ext cx="796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ABA15E5-41FF-F25C-CC22-0B97892DC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290" y="5619988"/>
                  <a:ext cx="796474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2A692F-E128-B53A-0EB6-EA1221EDC0C7}"/>
                    </a:ext>
                  </a:extLst>
                </p:cNvPr>
                <p:cNvSpPr txBox="1"/>
                <p:nvPr/>
              </p:nvSpPr>
              <p:spPr>
                <a:xfrm>
                  <a:off x="9326927" y="4266464"/>
                  <a:ext cx="796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2A692F-E128-B53A-0EB6-EA1221EDC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27" y="4266464"/>
                  <a:ext cx="796474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312CACB-3388-8C58-AC21-74A56555CB56}"/>
                    </a:ext>
                  </a:extLst>
                </p:cNvPr>
                <p:cNvSpPr txBox="1"/>
                <p:nvPr/>
              </p:nvSpPr>
              <p:spPr>
                <a:xfrm>
                  <a:off x="6176109" y="2137729"/>
                  <a:ext cx="796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312CACB-3388-8C58-AC21-74A56555CB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6109" y="2137729"/>
                  <a:ext cx="79647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39ADE8F-C723-73EA-880F-5F6228DF2324}"/>
                    </a:ext>
                  </a:extLst>
                </p:cNvPr>
                <p:cNvSpPr txBox="1"/>
                <p:nvPr/>
              </p:nvSpPr>
              <p:spPr>
                <a:xfrm>
                  <a:off x="7295320" y="873145"/>
                  <a:ext cx="796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39ADE8F-C723-73EA-880F-5F6228DF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320" y="873145"/>
                  <a:ext cx="796474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33FC980-2B78-B62C-67A3-D2216E2A8A09}"/>
                    </a:ext>
                  </a:extLst>
                </p:cNvPr>
                <p:cNvSpPr txBox="1"/>
                <p:nvPr/>
              </p:nvSpPr>
              <p:spPr>
                <a:xfrm>
                  <a:off x="4147257" y="5679358"/>
                  <a:ext cx="796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33FC980-2B78-B62C-67A3-D2216E2A8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7257" y="5679358"/>
                  <a:ext cx="796474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78A60B-8D6C-03D5-FB17-ECCAF2F0BB44}"/>
                    </a:ext>
                  </a:extLst>
                </p:cNvPr>
                <p:cNvSpPr txBox="1"/>
                <p:nvPr/>
              </p:nvSpPr>
              <p:spPr>
                <a:xfrm>
                  <a:off x="2270741" y="2217366"/>
                  <a:ext cx="5405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78A60B-8D6C-03D5-FB17-ECCAF2F0B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741" y="2217366"/>
                  <a:ext cx="540578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A54D24F-3C30-F268-8626-FA6EBB8806F8}"/>
                    </a:ext>
                  </a:extLst>
                </p:cNvPr>
                <p:cNvSpPr txBox="1"/>
                <p:nvPr/>
              </p:nvSpPr>
              <p:spPr>
                <a:xfrm>
                  <a:off x="6217240" y="4261604"/>
                  <a:ext cx="5405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A54D24F-3C30-F268-8626-FA6EBB8806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7240" y="4261604"/>
                  <a:ext cx="540578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CE1996E-29C5-7528-F26B-570C9611D3D3}"/>
                    </a:ext>
                  </a:extLst>
                </p:cNvPr>
                <p:cNvSpPr txBox="1"/>
                <p:nvPr/>
              </p:nvSpPr>
              <p:spPr>
                <a:xfrm>
                  <a:off x="9383327" y="2217366"/>
                  <a:ext cx="5405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CE1996E-29C5-7528-F26B-570C9611D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3327" y="2217366"/>
                  <a:ext cx="540578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69449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0343376C-102D-5EFA-7243-93E72C38E4C3}"/>
              </a:ext>
            </a:extLst>
          </p:cNvPr>
          <p:cNvGrpSpPr/>
          <p:nvPr/>
        </p:nvGrpSpPr>
        <p:grpSpPr>
          <a:xfrm>
            <a:off x="268141" y="392567"/>
            <a:ext cx="11141233" cy="6297386"/>
            <a:chOff x="268141" y="392567"/>
            <a:chExt cx="11141233" cy="62973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5F2568-17BA-5162-7550-F1E3F4FE5981}"/>
                </a:ext>
              </a:extLst>
            </p:cNvPr>
            <p:cNvSpPr/>
            <p:nvPr/>
          </p:nvSpPr>
          <p:spPr>
            <a:xfrm>
              <a:off x="6277541" y="4547295"/>
              <a:ext cx="4695259" cy="2064473"/>
            </a:xfrm>
            <a:prstGeom prst="rect">
              <a:avLst/>
            </a:prstGeom>
            <a:noFill/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10CF2B4-B4E0-726F-C20F-468B35AB1837}"/>
                </a:ext>
              </a:extLst>
            </p:cNvPr>
            <p:cNvSpPr/>
            <p:nvPr/>
          </p:nvSpPr>
          <p:spPr>
            <a:xfrm>
              <a:off x="6349706" y="3978602"/>
              <a:ext cx="2228888" cy="1103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193B5B-6465-0980-8FB4-B40AFE497344}"/>
                </a:ext>
              </a:extLst>
            </p:cNvPr>
            <p:cNvSpPr/>
            <p:nvPr/>
          </p:nvSpPr>
          <p:spPr>
            <a:xfrm>
              <a:off x="3657916" y="868614"/>
              <a:ext cx="4990644" cy="4746373"/>
            </a:xfrm>
            <a:prstGeom prst="rect">
              <a:avLst/>
            </a:prstGeom>
            <a:noFill/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1FA3A77-071F-5748-7791-1D2A17894D01}"/>
                </a:ext>
              </a:extLst>
            </p:cNvPr>
            <p:cNvGrpSpPr/>
            <p:nvPr/>
          </p:nvGrpSpPr>
          <p:grpSpPr>
            <a:xfrm>
              <a:off x="268141" y="392567"/>
              <a:ext cx="6784169" cy="4667036"/>
              <a:chOff x="2074081" y="849767"/>
              <a:chExt cx="8049320" cy="520733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7F4F9AC-2BF1-799F-0495-FDC9D07A3921}"/>
                  </a:ext>
                </a:extLst>
              </p:cNvPr>
              <p:cNvGrpSpPr/>
              <p:nvPr/>
            </p:nvGrpSpPr>
            <p:grpSpPr>
              <a:xfrm>
                <a:off x="2891429" y="1279745"/>
                <a:ext cx="6398344" cy="4296959"/>
                <a:chOff x="2891429" y="1279745"/>
                <a:chExt cx="6398344" cy="4296959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3BA10A6-4C3D-6E9D-D697-2C9FD7ECDC0E}"/>
                    </a:ext>
                  </a:extLst>
                </p:cNvPr>
                <p:cNvGrpSpPr/>
                <p:nvPr/>
              </p:nvGrpSpPr>
              <p:grpSpPr>
                <a:xfrm>
                  <a:off x="2994990" y="1377315"/>
                  <a:ext cx="6202018" cy="4109085"/>
                  <a:chOff x="2994990" y="1377315"/>
                  <a:chExt cx="6202018" cy="4109085"/>
                </a:xfrm>
                <a:grpFill/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3423A31-4B83-9F38-E848-2E1C3C370A59}"/>
                      </a:ext>
                    </a:extLst>
                  </p:cNvPr>
                  <p:cNvSpPr/>
                  <p:nvPr/>
                </p:nvSpPr>
                <p:spPr>
                  <a:xfrm>
                    <a:off x="2994990" y="1378226"/>
                    <a:ext cx="3101009" cy="410817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24FAE132-5485-B36D-7750-16947473203E}"/>
                      </a:ext>
                    </a:extLst>
                  </p:cNvPr>
                  <p:cNvSpPr/>
                  <p:nvPr/>
                </p:nvSpPr>
                <p:spPr>
                  <a:xfrm>
                    <a:off x="6095999" y="1377315"/>
                    <a:ext cx="3101009" cy="410817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47" name="Triangle 46">
                  <a:extLst>
                    <a:ext uri="{FF2B5EF4-FFF2-40B4-BE49-F238E27FC236}">
                      <a16:creationId xmlns:a16="http://schemas.microsoft.com/office/drawing/2014/main" id="{051D33BE-D1F0-78D5-230C-079D1F258A55}"/>
                    </a:ext>
                  </a:extLst>
                </p:cNvPr>
                <p:cNvSpPr/>
                <p:nvPr/>
              </p:nvSpPr>
              <p:spPr>
                <a:xfrm>
                  <a:off x="2896978" y="4361703"/>
                  <a:ext cx="185531" cy="197043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8" name="Triangle 47">
                  <a:extLst>
                    <a:ext uri="{FF2B5EF4-FFF2-40B4-BE49-F238E27FC236}">
                      <a16:creationId xmlns:a16="http://schemas.microsoft.com/office/drawing/2014/main" id="{9F12D647-FC9C-3E36-0F68-F7AD9551A91D}"/>
                    </a:ext>
                  </a:extLst>
                </p:cNvPr>
                <p:cNvSpPr/>
                <p:nvPr/>
              </p:nvSpPr>
              <p:spPr>
                <a:xfrm rot="10800000">
                  <a:off x="6005093" y="4356320"/>
                  <a:ext cx="185531" cy="197043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1" name="Triangle 50">
                  <a:extLst>
                    <a:ext uri="{FF2B5EF4-FFF2-40B4-BE49-F238E27FC236}">
                      <a16:creationId xmlns:a16="http://schemas.microsoft.com/office/drawing/2014/main" id="{4ADB7BB5-6809-3FD0-20DF-35E20D8D540B}"/>
                    </a:ext>
                  </a:extLst>
                </p:cNvPr>
                <p:cNvSpPr/>
                <p:nvPr/>
              </p:nvSpPr>
              <p:spPr>
                <a:xfrm rot="16200000">
                  <a:off x="7636586" y="1273989"/>
                  <a:ext cx="185531" cy="197043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2" name="Triangle 51">
                  <a:extLst>
                    <a:ext uri="{FF2B5EF4-FFF2-40B4-BE49-F238E27FC236}">
                      <a16:creationId xmlns:a16="http://schemas.microsoft.com/office/drawing/2014/main" id="{F546A878-F2B0-72E0-98C3-F4237559E14C}"/>
                    </a:ext>
                  </a:extLst>
                </p:cNvPr>
                <p:cNvSpPr/>
                <p:nvPr/>
              </p:nvSpPr>
              <p:spPr>
                <a:xfrm>
                  <a:off x="2891429" y="2296062"/>
                  <a:ext cx="185531" cy="197043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3" name="Triangle 52">
                  <a:extLst>
                    <a:ext uri="{FF2B5EF4-FFF2-40B4-BE49-F238E27FC236}">
                      <a16:creationId xmlns:a16="http://schemas.microsoft.com/office/drawing/2014/main" id="{8AB4573C-A0DF-640F-A8EE-115D0E054963}"/>
                    </a:ext>
                  </a:extLst>
                </p:cNvPr>
                <p:cNvSpPr/>
                <p:nvPr/>
              </p:nvSpPr>
              <p:spPr>
                <a:xfrm rot="10800000">
                  <a:off x="6005092" y="2296062"/>
                  <a:ext cx="185531" cy="197043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4" name="Triangle 53">
                  <a:extLst>
                    <a:ext uri="{FF2B5EF4-FFF2-40B4-BE49-F238E27FC236}">
                      <a16:creationId xmlns:a16="http://schemas.microsoft.com/office/drawing/2014/main" id="{9404BFEF-2677-0194-AC81-C68BB1ECF03B}"/>
                    </a:ext>
                  </a:extLst>
                </p:cNvPr>
                <p:cNvSpPr/>
                <p:nvPr/>
              </p:nvSpPr>
              <p:spPr>
                <a:xfrm>
                  <a:off x="9104241" y="2299254"/>
                  <a:ext cx="185531" cy="197043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5" name="Triangle 54">
                  <a:extLst>
                    <a:ext uri="{FF2B5EF4-FFF2-40B4-BE49-F238E27FC236}">
                      <a16:creationId xmlns:a16="http://schemas.microsoft.com/office/drawing/2014/main" id="{D29EA5BB-E284-872C-2140-04413947F7C9}"/>
                    </a:ext>
                  </a:extLst>
                </p:cNvPr>
                <p:cNvSpPr/>
                <p:nvPr/>
              </p:nvSpPr>
              <p:spPr>
                <a:xfrm>
                  <a:off x="9104242" y="4361703"/>
                  <a:ext cx="185531" cy="197043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6" name="Triangle 55">
                  <a:extLst>
                    <a:ext uri="{FF2B5EF4-FFF2-40B4-BE49-F238E27FC236}">
                      <a16:creationId xmlns:a16="http://schemas.microsoft.com/office/drawing/2014/main" id="{C5F4024F-F2BA-3786-D437-CC973C241C98}"/>
                    </a:ext>
                  </a:extLst>
                </p:cNvPr>
                <p:cNvSpPr/>
                <p:nvPr/>
              </p:nvSpPr>
              <p:spPr>
                <a:xfrm rot="5400000">
                  <a:off x="7573619" y="5385416"/>
                  <a:ext cx="185531" cy="197043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7" name="Triangle 56">
                  <a:extLst>
                    <a:ext uri="{FF2B5EF4-FFF2-40B4-BE49-F238E27FC236}">
                      <a16:creationId xmlns:a16="http://schemas.microsoft.com/office/drawing/2014/main" id="{3FA472B2-E15C-1FF3-2E94-BB931807B2E6}"/>
                    </a:ext>
                  </a:extLst>
                </p:cNvPr>
                <p:cNvSpPr/>
                <p:nvPr/>
              </p:nvSpPr>
              <p:spPr>
                <a:xfrm rot="5400000">
                  <a:off x="4412435" y="1279704"/>
                  <a:ext cx="185531" cy="197043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8" name="Triangle 57">
                  <a:extLst>
                    <a:ext uri="{FF2B5EF4-FFF2-40B4-BE49-F238E27FC236}">
                      <a16:creationId xmlns:a16="http://schemas.microsoft.com/office/drawing/2014/main" id="{EA6F0E3D-52E0-95A3-945E-FF9267F500F4}"/>
                    </a:ext>
                  </a:extLst>
                </p:cNvPr>
                <p:cNvSpPr/>
                <p:nvPr/>
              </p:nvSpPr>
              <p:spPr>
                <a:xfrm rot="16200000">
                  <a:off x="4432850" y="5385417"/>
                  <a:ext cx="185531" cy="197043"/>
                </a:xfrm>
                <a:prstGeom prst="triangle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EF37C7A-3B0B-9453-2764-A7E75B5D02AC}"/>
                  </a:ext>
                </a:extLst>
              </p:cNvPr>
              <p:cNvGrpSpPr/>
              <p:nvPr/>
            </p:nvGrpSpPr>
            <p:grpSpPr>
              <a:xfrm>
                <a:off x="2480309" y="868680"/>
                <a:ext cx="7299034" cy="5120640"/>
                <a:chOff x="2480309" y="685800"/>
                <a:chExt cx="7299034" cy="5120640"/>
              </a:xfrm>
              <a:solidFill>
                <a:schemeClr val="bg1"/>
              </a:solidFill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D125B9-0464-3D84-4011-2CBF3CA0A19F}"/>
                    </a:ext>
                  </a:extLst>
                </p:cNvPr>
                <p:cNvGrpSpPr/>
                <p:nvPr/>
              </p:nvGrpSpPr>
              <p:grpSpPr>
                <a:xfrm>
                  <a:off x="2480309" y="685800"/>
                  <a:ext cx="7299034" cy="1017270"/>
                  <a:chOff x="2480309" y="868680"/>
                  <a:chExt cx="7299034" cy="1017270"/>
                </a:xfrm>
                <a:grpFill/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" name="Oval 1">
                        <a:extLst>
                          <a:ext uri="{FF2B5EF4-FFF2-40B4-BE49-F238E27FC236}">
                            <a16:creationId xmlns:a16="http://schemas.microsoft.com/office/drawing/2014/main" id="{1356DA33-C08C-85A7-1B25-8975A154F15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480309" y="868680"/>
                        <a:ext cx="1084923" cy="1017270"/>
                      </a:xfrm>
                      <a:prstGeom prst="ellipse">
                        <a:avLst/>
                      </a:prstGeom>
                      <a:solidFill>
                        <a:srgbClr val="FFF9C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sPre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" name="Oval 1">
                        <a:extLst>
                          <a:ext uri="{FF2B5EF4-FFF2-40B4-BE49-F238E27FC236}">
                            <a16:creationId xmlns:a16="http://schemas.microsoft.com/office/drawing/2014/main" id="{1356DA33-C08C-85A7-1B25-8975A154F15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80309" y="868680"/>
                        <a:ext cx="1084923" cy="1017270"/>
                      </a:xfrm>
                      <a:prstGeom prst="ellipse">
                        <a:avLst/>
                      </a:prstGeom>
                      <a:blipFill>
                        <a:blip r:embed="rId2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" name="Oval 3">
                        <a:extLst>
                          <a:ext uri="{FF2B5EF4-FFF2-40B4-BE49-F238E27FC236}">
                            <a16:creationId xmlns:a16="http://schemas.microsoft.com/office/drawing/2014/main" id="{2AC4BF43-986F-B769-37EA-4D1B474B9B2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694420" y="868680"/>
                        <a:ext cx="1084923" cy="1017270"/>
                      </a:xfrm>
                      <a:prstGeom prst="ellipse">
                        <a:avLst/>
                      </a:prstGeom>
                      <a:solidFill>
                        <a:srgbClr val="FFF9C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17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sPre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" name="Oval 3">
                        <a:extLst>
                          <a:ext uri="{FF2B5EF4-FFF2-40B4-BE49-F238E27FC236}">
                            <a16:creationId xmlns:a16="http://schemas.microsoft.com/office/drawing/2014/main" id="{2AC4BF43-986F-B769-37EA-4D1B474B9B2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694420" y="868680"/>
                        <a:ext cx="1084923" cy="101727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Oval 6">
                        <a:extLst>
                          <a:ext uri="{FF2B5EF4-FFF2-40B4-BE49-F238E27FC236}">
                            <a16:creationId xmlns:a16="http://schemas.microsoft.com/office/drawing/2014/main" id="{78A3A838-12EC-DBEA-F7D7-C58C5566A8D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587364" y="868680"/>
                        <a:ext cx="1084923" cy="1017270"/>
                      </a:xfrm>
                      <a:prstGeom prst="ellipse">
                        <a:avLst/>
                      </a:prstGeom>
                      <a:solidFill>
                        <a:srgbClr val="FFDDE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sPre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Oval 6">
                        <a:extLst>
                          <a:ext uri="{FF2B5EF4-FFF2-40B4-BE49-F238E27FC236}">
                            <a16:creationId xmlns:a16="http://schemas.microsoft.com/office/drawing/2014/main" id="{78A3A838-12EC-DBEA-F7D7-C58C5566A8D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87364" y="868680"/>
                        <a:ext cx="1084923" cy="1017270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883C9EB-643D-E596-F522-E55279DD9F1A}"/>
                    </a:ext>
                  </a:extLst>
                </p:cNvPr>
                <p:cNvGrpSpPr/>
                <p:nvPr/>
              </p:nvGrpSpPr>
              <p:grpSpPr>
                <a:xfrm>
                  <a:off x="2480309" y="4789170"/>
                  <a:ext cx="7299033" cy="1017270"/>
                  <a:chOff x="2480309" y="868680"/>
                  <a:chExt cx="7299033" cy="1017270"/>
                </a:xfrm>
                <a:grpFill/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Oval 9">
                        <a:extLst>
                          <a:ext uri="{FF2B5EF4-FFF2-40B4-BE49-F238E27FC236}">
                            <a16:creationId xmlns:a16="http://schemas.microsoft.com/office/drawing/2014/main" id="{C7A90BC1-683E-09A8-C9C4-18E2268157E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480309" y="868680"/>
                        <a:ext cx="1084923" cy="1017270"/>
                      </a:xfrm>
                      <a:prstGeom prst="ellipse">
                        <a:avLst/>
                      </a:prstGeom>
                      <a:solidFill>
                        <a:srgbClr val="FFDDE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sPre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" name="Oval 9">
                        <a:extLst>
                          <a:ext uri="{FF2B5EF4-FFF2-40B4-BE49-F238E27FC236}">
                            <a16:creationId xmlns:a16="http://schemas.microsoft.com/office/drawing/2014/main" id="{C7A90BC1-683E-09A8-C9C4-18E2268157E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80309" y="868680"/>
                        <a:ext cx="1084923" cy="1017270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Oval 10">
                        <a:extLst>
                          <a:ext uri="{FF2B5EF4-FFF2-40B4-BE49-F238E27FC236}">
                            <a16:creationId xmlns:a16="http://schemas.microsoft.com/office/drawing/2014/main" id="{5704B5F9-42BF-78B5-30AC-CAEA507D97A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694419" y="868680"/>
                        <a:ext cx="1084923" cy="1017270"/>
                      </a:xfrm>
                      <a:prstGeom prst="ellipse">
                        <a:avLst/>
                      </a:prstGeom>
                      <a:solidFill>
                        <a:srgbClr val="FFDDE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sPre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" name="Oval 10">
                        <a:extLst>
                          <a:ext uri="{FF2B5EF4-FFF2-40B4-BE49-F238E27FC236}">
                            <a16:creationId xmlns:a16="http://schemas.microsoft.com/office/drawing/2014/main" id="{5704B5F9-42BF-78B5-30AC-CAEA507D97A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694419" y="868680"/>
                        <a:ext cx="1084923" cy="1017270"/>
                      </a:xfrm>
                      <a:prstGeom prst="ellipse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5BF5A3B1-2448-C0B4-3C4C-FF6AAE88FFD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587364" y="868680"/>
                        <a:ext cx="1084923" cy="1017270"/>
                      </a:xfrm>
                      <a:prstGeom prst="ellipse">
                        <a:avLst/>
                      </a:prstGeom>
                      <a:solidFill>
                        <a:srgbClr val="FFF9C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sPre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5BF5A3B1-2448-C0B4-3C4C-FF6AAE88FFD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87364" y="868680"/>
                        <a:ext cx="1084923" cy="1017270"/>
                      </a:xfrm>
                      <a:prstGeom prst="ellipse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1481EDC-7F3B-4D29-3371-74974D8DF579}"/>
                    </a:ext>
                  </a:extLst>
                </p:cNvPr>
                <p:cNvGrpSpPr/>
                <p:nvPr/>
              </p:nvGrpSpPr>
              <p:grpSpPr>
                <a:xfrm>
                  <a:off x="2480309" y="2737485"/>
                  <a:ext cx="7299034" cy="1017270"/>
                  <a:chOff x="2480309" y="868680"/>
                  <a:chExt cx="7299034" cy="1017270"/>
                </a:xfrm>
                <a:grpFill/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Oval 13">
                        <a:extLst>
                          <a:ext uri="{FF2B5EF4-FFF2-40B4-BE49-F238E27FC236}">
                            <a16:creationId xmlns:a16="http://schemas.microsoft.com/office/drawing/2014/main" id="{7CADDA08-D125-E2A4-9EB8-4FD9B256BA9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480309" y="868680"/>
                        <a:ext cx="1084923" cy="1017270"/>
                      </a:xfrm>
                      <a:prstGeom prst="ellipse">
                        <a:avLst/>
                      </a:prstGeom>
                      <a:solidFill>
                        <a:srgbClr val="FFF9C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sPre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" name="Oval 13">
                        <a:extLst>
                          <a:ext uri="{FF2B5EF4-FFF2-40B4-BE49-F238E27FC236}">
                            <a16:creationId xmlns:a16="http://schemas.microsoft.com/office/drawing/2014/main" id="{7CADDA08-D125-E2A4-9EB8-4FD9B256BA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80309" y="868680"/>
                        <a:ext cx="1084923" cy="1017270"/>
                      </a:xfrm>
                      <a:prstGeom prst="ellipse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Oval 14">
                        <a:extLst>
                          <a:ext uri="{FF2B5EF4-FFF2-40B4-BE49-F238E27FC236}">
                            <a16:creationId xmlns:a16="http://schemas.microsoft.com/office/drawing/2014/main" id="{C2DDD4BA-7F0A-2DB2-19FD-24C5798AE68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694420" y="868680"/>
                        <a:ext cx="1084923" cy="1017270"/>
                      </a:xfrm>
                      <a:prstGeom prst="ellipse">
                        <a:avLst/>
                      </a:prstGeom>
                      <a:solidFill>
                        <a:srgbClr val="FFF9C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17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sPre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" name="Oval 14">
                        <a:extLst>
                          <a:ext uri="{FF2B5EF4-FFF2-40B4-BE49-F238E27FC236}">
                            <a16:creationId xmlns:a16="http://schemas.microsoft.com/office/drawing/2014/main" id="{C2DDD4BA-7F0A-2DB2-19FD-24C5798AE68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694420" y="868680"/>
                        <a:ext cx="1084923" cy="1017270"/>
                      </a:xfrm>
                      <a:prstGeom prst="ellipse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Oval 15">
                        <a:extLst>
                          <a:ext uri="{FF2B5EF4-FFF2-40B4-BE49-F238E27FC236}">
                            <a16:creationId xmlns:a16="http://schemas.microsoft.com/office/drawing/2014/main" id="{52832CFD-F3A2-D4E7-E9EB-D1E0ABDBAD2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587364" y="868680"/>
                        <a:ext cx="1084923" cy="1017270"/>
                      </a:xfrm>
                      <a:prstGeom prst="ellipse">
                        <a:avLst/>
                      </a:prstGeom>
                      <a:solidFill>
                        <a:srgbClr val="FFF9C4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sPre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" name="Oval 15">
                        <a:extLst>
                          <a:ext uri="{FF2B5EF4-FFF2-40B4-BE49-F238E27FC236}">
                            <a16:creationId xmlns:a16="http://schemas.microsoft.com/office/drawing/2014/main" id="{52832CFD-F3A2-D4E7-E9EB-D1E0ABDBAD2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87364" y="868680"/>
                        <a:ext cx="1084923" cy="1017270"/>
                      </a:xfrm>
                      <a:prstGeom prst="ellipse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0CD1B3B1-59E0-7626-5912-3E082986F3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81670" y="2875722"/>
                <a:ext cx="943883" cy="887895"/>
              </a:xfrm>
              <a:prstGeom prst="arc">
                <a:avLst>
                  <a:gd name="adj1" fmla="val 16200000"/>
                  <a:gd name="adj2" fmla="val 12360199"/>
                </a:avLst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53050305-B70B-4113-5D70-49DCC1DAC37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7295320" y="2875722"/>
                <a:ext cx="943883" cy="887895"/>
              </a:xfrm>
              <a:prstGeom prst="arc">
                <a:avLst>
                  <a:gd name="adj1" fmla="val 16200000"/>
                  <a:gd name="adj2" fmla="val 12360199"/>
                </a:avLst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B9125B-CB21-E271-E0D8-2A3D268396AF}"/>
                  </a:ext>
                </a:extLst>
              </p:cNvPr>
              <p:cNvSpPr txBox="1"/>
              <p:nvPr/>
            </p:nvSpPr>
            <p:spPr>
              <a:xfrm>
                <a:off x="3992382" y="4273163"/>
                <a:ext cx="1066469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CNO-I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065BFEA-856B-3F5B-8285-CCB84417EE48}"/>
                  </a:ext>
                </a:extLst>
              </p:cNvPr>
              <p:cNvSpPr txBox="1"/>
              <p:nvPr/>
            </p:nvSpPr>
            <p:spPr>
              <a:xfrm>
                <a:off x="7141344" y="4276054"/>
                <a:ext cx="1195846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CNO-II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24ACA621-0C95-CE00-2D7B-1B7CA22A59F5}"/>
                      </a:ext>
                    </a:extLst>
                  </p:cNvPr>
                  <p:cNvSpPr txBox="1"/>
                  <p:nvPr/>
                </p:nvSpPr>
                <p:spPr>
                  <a:xfrm>
                    <a:off x="2074081" y="4271302"/>
                    <a:ext cx="796474" cy="37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24ACA621-0C95-CE00-2D7B-1B7CA22A5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4081" y="4271302"/>
                    <a:ext cx="796474" cy="3777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87" r="-1887"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93E403F-03A1-9DC2-960F-C1F21FA756C8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963" y="849767"/>
                    <a:ext cx="796474" cy="37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93E403F-03A1-9DC2-960F-C1F21FA756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6963" y="849767"/>
                    <a:ext cx="796474" cy="3777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87" r="-1887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34CFA2C9-8122-EA34-7C74-57E4BDC54E65}"/>
                      </a:ext>
                    </a:extLst>
                  </p:cNvPr>
                  <p:cNvSpPr txBox="1"/>
                  <p:nvPr/>
                </p:nvSpPr>
                <p:spPr>
                  <a:xfrm>
                    <a:off x="7251290" y="5619988"/>
                    <a:ext cx="796474" cy="37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34CFA2C9-8122-EA34-7C74-57E4BDC54E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1290" y="5619988"/>
                    <a:ext cx="796474" cy="3777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3076487-275C-6BEF-FF5A-228814D33203}"/>
                      </a:ext>
                    </a:extLst>
                  </p:cNvPr>
                  <p:cNvSpPr txBox="1"/>
                  <p:nvPr/>
                </p:nvSpPr>
                <p:spPr>
                  <a:xfrm>
                    <a:off x="9326927" y="4266464"/>
                    <a:ext cx="796474" cy="37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3076487-275C-6BEF-FF5A-228814D332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6927" y="4266464"/>
                    <a:ext cx="796474" cy="3777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48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2076820B-4A49-712D-48DA-B63B7BE7FBFF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109" y="2137729"/>
                    <a:ext cx="796474" cy="37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2076820B-4A49-712D-48DA-B63B7BE7FB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6109" y="2137729"/>
                    <a:ext cx="796474" cy="37774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AF7CD83-D488-BEE3-26FA-F36E8DD354A0}"/>
                      </a:ext>
                    </a:extLst>
                  </p:cNvPr>
                  <p:cNvSpPr txBox="1"/>
                  <p:nvPr/>
                </p:nvSpPr>
                <p:spPr>
                  <a:xfrm>
                    <a:off x="7295320" y="873145"/>
                    <a:ext cx="796474" cy="37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AF7CD83-D488-BEE3-26FA-F36E8DD354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5320" y="873145"/>
                    <a:ext cx="796474" cy="37774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1852"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078AA02-A9C9-D04B-8C88-BE2346108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147257" y="5679358"/>
                    <a:ext cx="796474" cy="37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078AA02-A9C9-D04B-8C88-BE2346108F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7257" y="5679358"/>
                    <a:ext cx="796474" cy="37774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852" r="-185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545267F-ABF6-BB00-308B-E61EC4558D4D}"/>
                      </a:ext>
                    </a:extLst>
                  </p:cNvPr>
                  <p:cNvSpPr txBox="1"/>
                  <p:nvPr/>
                </p:nvSpPr>
                <p:spPr>
                  <a:xfrm>
                    <a:off x="2270741" y="2217366"/>
                    <a:ext cx="540578" cy="37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545267F-ABF6-BB00-308B-E61EC4558D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0741" y="2217366"/>
                    <a:ext cx="540578" cy="37774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96480D5-733D-868B-A147-F2194FDA612F}"/>
                      </a:ext>
                    </a:extLst>
                  </p:cNvPr>
                  <p:cNvSpPr txBox="1"/>
                  <p:nvPr/>
                </p:nvSpPr>
                <p:spPr>
                  <a:xfrm>
                    <a:off x="6217239" y="4261604"/>
                    <a:ext cx="540578" cy="37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96480D5-733D-868B-A147-F2194FDA61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7239" y="4261604"/>
                    <a:ext cx="540578" cy="37774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063F66A1-7132-CA1A-A4D6-749BC2E1A013}"/>
                      </a:ext>
                    </a:extLst>
                  </p:cNvPr>
                  <p:cNvSpPr txBox="1"/>
                  <p:nvPr/>
                </p:nvSpPr>
                <p:spPr>
                  <a:xfrm>
                    <a:off x="9383327" y="2217366"/>
                    <a:ext cx="540578" cy="37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063F66A1-7132-CA1A-A4D6-749BC2E1A0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3327" y="2217366"/>
                    <a:ext cx="540578" cy="37774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FB0453D1-BE51-7B7B-D58B-F05AB60555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71451" y="4087131"/>
                  <a:ext cx="914400" cy="91172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sPre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FB0453D1-BE51-7B7B-D58B-F05AB60555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451" y="4087131"/>
                  <a:ext cx="914400" cy="911720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38100">
                  <a:solidFill>
                    <a:schemeClr val="bg2">
                      <a:lumMod val="9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08CC609-7048-8AED-63DB-6D66C8348F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494974" y="4080583"/>
                  <a:ext cx="914400" cy="91172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19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sPre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08CC609-7048-8AED-63DB-6D66C8348F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4974" y="4080583"/>
                  <a:ext cx="914400" cy="911720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38100">
                  <a:solidFill>
                    <a:schemeClr val="bg2">
                      <a:lumMod val="9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8A70A74-86A8-3803-8FB9-80D9B42F5B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71451" y="409518"/>
                  <a:ext cx="914400" cy="91172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sPre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8A70A74-86A8-3803-8FB9-80D9B42F5B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451" y="409518"/>
                  <a:ext cx="914400" cy="91172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38100">
                  <a:solidFill>
                    <a:schemeClr val="bg2">
                      <a:lumMod val="9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2EA6A9AF-35D3-BD31-3DFF-4796D26D0BFB}"/>
                </a:ext>
              </a:extLst>
            </p:cNvPr>
            <p:cNvSpPr/>
            <p:nvPr/>
          </p:nvSpPr>
          <p:spPr>
            <a:xfrm rot="10800000">
              <a:off x="8578594" y="2621757"/>
              <a:ext cx="156370" cy="17659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EE1C52DE-810B-9165-E0E1-82E155F58232}"/>
                </a:ext>
              </a:extLst>
            </p:cNvPr>
            <p:cNvSpPr/>
            <p:nvPr/>
          </p:nvSpPr>
          <p:spPr>
            <a:xfrm rot="5400000">
              <a:off x="7503761" y="780316"/>
              <a:ext cx="156370" cy="17659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F008C37F-42DE-FD57-78BC-5D09406D32CC}"/>
                </a:ext>
              </a:extLst>
            </p:cNvPr>
            <p:cNvSpPr/>
            <p:nvPr/>
          </p:nvSpPr>
          <p:spPr>
            <a:xfrm rot="16200000">
              <a:off x="5438677" y="5534706"/>
              <a:ext cx="156370" cy="17659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56A19E9A-8F79-1F6C-B45C-6EA4C043B9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3111" y="2208312"/>
              <a:ext cx="795528" cy="795769"/>
            </a:xfrm>
            <a:prstGeom prst="arc">
              <a:avLst>
                <a:gd name="adj1" fmla="val 16200000"/>
                <a:gd name="adj2" fmla="val 12360199"/>
              </a:avLst>
            </a:prstGeom>
            <a:ln w="38100">
              <a:solidFill>
                <a:schemeClr val="bg2">
                  <a:lumMod val="9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B92AED-E678-FA44-E1A3-69CC91C9B53A}"/>
                </a:ext>
              </a:extLst>
            </p:cNvPr>
            <p:cNvSpPr txBox="1"/>
            <p:nvPr/>
          </p:nvSpPr>
          <p:spPr>
            <a:xfrm>
              <a:off x="7224464" y="3469741"/>
              <a:ext cx="1054446" cy="400110"/>
            </a:xfrm>
            <a:prstGeom prst="rect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CNO-III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75DCE8-D713-72A1-D13C-5758B27D3934}"/>
                    </a:ext>
                  </a:extLst>
                </p:cNvPr>
                <p:cNvSpPr txBox="1"/>
                <p:nvPr/>
              </p:nvSpPr>
              <p:spPr>
                <a:xfrm>
                  <a:off x="7157033" y="393878"/>
                  <a:ext cx="6712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75DCE8-D713-72A1-D13C-5758B27D3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033" y="393878"/>
                  <a:ext cx="671288" cy="338554"/>
                </a:xfrm>
                <a:prstGeom prst="rect">
                  <a:avLst/>
                </a:prstGeom>
                <a:blipFill>
                  <a:blip r:embed="rId24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76557C8-313A-CCF2-651B-35213CB05B47}"/>
                    </a:ext>
                  </a:extLst>
                </p:cNvPr>
                <p:cNvSpPr txBox="1"/>
                <p:nvPr/>
              </p:nvSpPr>
              <p:spPr>
                <a:xfrm>
                  <a:off x="8804422" y="2533717"/>
                  <a:ext cx="4556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76557C8-313A-CCF2-651B-35213CB05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4422" y="2533717"/>
                  <a:ext cx="455613" cy="338554"/>
                </a:xfrm>
                <a:prstGeom prst="rect">
                  <a:avLst/>
                </a:prstGeom>
                <a:blipFill>
                  <a:blip r:embed="rId2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D55613F-3293-A344-8980-EEA7F23CA06C}"/>
                    </a:ext>
                  </a:extLst>
                </p:cNvPr>
                <p:cNvSpPr txBox="1"/>
                <p:nvPr/>
              </p:nvSpPr>
              <p:spPr>
                <a:xfrm>
                  <a:off x="5211202" y="5726667"/>
                  <a:ext cx="6712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D55613F-3293-A344-8980-EEA7F23CA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1202" y="5726667"/>
                  <a:ext cx="671288" cy="338554"/>
                </a:xfrm>
                <a:prstGeom prst="rect">
                  <a:avLst/>
                </a:prstGeom>
                <a:blipFill>
                  <a:blip r:embed="rId26"/>
                  <a:stretch>
                    <a:fillRect l="-1852" r="-1852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23882B0C-8DD8-12B0-CC82-B871B1714C60}"/>
                </a:ext>
              </a:extLst>
            </p:cNvPr>
            <p:cNvSpPr/>
            <p:nvPr/>
          </p:nvSpPr>
          <p:spPr>
            <a:xfrm rot="16200000">
              <a:off x="8546985" y="6523469"/>
              <a:ext cx="156370" cy="17659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CAF1AC9-6FFF-8F75-229B-DDD84EFB7047}"/>
                    </a:ext>
                  </a:extLst>
                </p:cNvPr>
                <p:cNvSpPr txBox="1"/>
                <p:nvPr/>
              </p:nvSpPr>
              <p:spPr>
                <a:xfrm>
                  <a:off x="8321135" y="6194183"/>
                  <a:ext cx="6712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CAF1AC9-6FFF-8F75-229B-DDD84EFB70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1135" y="6194183"/>
                  <a:ext cx="671288" cy="338554"/>
                </a:xfrm>
                <a:prstGeom prst="rect">
                  <a:avLst/>
                </a:prstGeom>
                <a:blipFill>
                  <a:blip r:embed="rId27"/>
                  <a:stretch>
                    <a:fillRect l="-1887" r="-3774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B6CFBA0-35CE-F191-0E76-82F71A237F07}"/>
                    </a:ext>
                  </a:extLst>
                </p:cNvPr>
                <p:cNvSpPr txBox="1"/>
                <p:nvPr/>
              </p:nvSpPr>
              <p:spPr>
                <a:xfrm>
                  <a:off x="9475036" y="4080099"/>
                  <a:ext cx="6712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B6CFBA0-35CE-F191-0E76-82F71A237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5036" y="4080099"/>
                  <a:ext cx="671288" cy="338554"/>
                </a:xfrm>
                <a:prstGeom prst="rect">
                  <a:avLst/>
                </a:prstGeom>
                <a:blipFill>
                  <a:blip r:embed="rId28"/>
                  <a:stretch>
                    <a:fillRect r="-1852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35DB3687-6EB1-B469-B546-994EBCD14D9D}"/>
                </a:ext>
              </a:extLst>
            </p:cNvPr>
            <p:cNvSpPr/>
            <p:nvPr/>
          </p:nvSpPr>
          <p:spPr>
            <a:xfrm rot="5400000">
              <a:off x="9727539" y="4462868"/>
              <a:ext cx="166281" cy="166073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2EAFDCF5-088C-3B4C-BF14-AD4278B545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31977" y="4963840"/>
              <a:ext cx="795528" cy="795769"/>
            </a:xfrm>
            <a:prstGeom prst="arc">
              <a:avLst>
                <a:gd name="adj1" fmla="val 16200000"/>
                <a:gd name="adj2" fmla="val 12360199"/>
              </a:avLst>
            </a:prstGeom>
            <a:ln w="38100">
              <a:solidFill>
                <a:schemeClr val="bg2">
                  <a:lumMod val="9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115A6D7-C1B5-2DCB-DD00-46EBE3887692}"/>
                </a:ext>
              </a:extLst>
            </p:cNvPr>
            <p:cNvSpPr txBox="1"/>
            <p:nvPr/>
          </p:nvSpPr>
          <p:spPr>
            <a:xfrm>
              <a:off x="9302518" y="5963350"/>
              <a:ext cx="1054446" cy="400110"/>
            </a:xfrm>
            <a:prstGeom prst="rect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CNO-IV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7708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3418-E75D-2FF6-579C-62D017855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B3878340-ACEE-5788-B40B-37BCED6691C8}"/>
              </a:ext>
            </a:extLst>
          </p:cNvPr>
          <p:cNvGrpSpPr/>
          <p:nvPr/>
        </p:nvGrpSpPr>
        <p:grpSpPr>
          <a:xfrm>
            <a:off x="94342" y="1095482"/>
            <a:ext cx="12003315" cy="4667036"/>
            <a:chOff x="96691" y="472577"/>
            <a:chExt cx="12003315" cy="466703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2C01F2C-5F5C-C79D-806A-F3AA29126729}"/>
                </a:ext>
              </a:extLst>
            </p:cNvPr>
            <p:cNvGrpSpPr/>
            <p:nvPr/>
          </p:nvGrpSpPr>
          <p:grpSpPr>
            <a:xfrm>
              <a:off x="4323055" y="489528"/>
              <a:ext cx="3823088" cy="4596875"/>
              <a:chOff x="4710999" y="409518"/>
              <a:chExt cx="3823088" cy="459687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7453CA5-9624-3027-72B9-9270760A971D}"/>
                  </a:ext>
                </a:extLst>
              </p:cNvPr>
              <p:cNvSpPr/>
              <p:nvPr/>
            </p:nvSpPr>
            <p:spPr>
              <a:xfrm>
                <a:off x="5139690" y="865377"/>
                <a:ext cx="2613609" cy="3681918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FCB46A1E-F800-82F4-C0F3-1462179D11EF}"/>
                  </a:ext>
                </a:extLst>
              </p:cNvPr>
              <p:cNvSpPr/>
              <p:nvPr/>
            </p:nvSpPr>
            <p:spPr>
              <a:xfrm rot="10800000">
                <a:off x="5063071" y="3535287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DF6257F8-FFC3-9B9B-82BD-5E461E64F4EC}"/>
                  </a:ext>
                </a:extLst>
              </p:cNvPr>
              <p:cNvSpPr/>
              <p:nvPr/>
            </p:nvSpPr>
            <p:spPr>
              <a:xfrm rot="16200000">
                <a:off x="6433179" y="778035"/>
                <a:ext cx="166281" cy="16607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C5834773-93FA-2B09-710A-26D055C3ABB3}"/>
                  </a:ext>
                </a:extLst>
              </p:cNvPr>
              <p:cNvSpPr/>
              <p:nvPr/>
            </p:nvSpPr>
            <p:spPr>
              <a:xfrm rot="10800000">
                <a:off x="5063070" y="1688797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Triangle 53">
                <a:extLst>
                  <a:ext uri="{FF2B5EF4-FFF2-40B4-BE49-F238E27FC236}">
                    <a16:creationId xmlns:a16="http://schemas.microsoft.com/office/drawing/2014/main" id="{C7095193-46C4-4A9E-75E3-3353A9AEBC0C}"/>
                  </a:ext>
                </a:extLst>
              </p:cNvPr>
              <p:cNvSpPr/>
              <p:nvPr/>
            </p:nvSpPr>
            <p:spPr>
              <a:xfrm>
                <a:off x="7675111" y="1691658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Triangle 54">
                <a:extLst>
                  <a:ext uri="{FF2B5EF4-FFF2-40B4-BE49-F238E27FC236}">
                    <a16:creationId xmlns:a16="http://schemas.microsoft.com/office/drawing/2014/main" id="{1A9ADF9D-73AA-0BA7-0BDD-4EA9D138A2F9}"/>
                  </a:ext>
                </a:extLst>
              </p:cNvPr>
              <p:cNvSpPr/>
              <p:nvPr/>
            </p:nvSpPr>
            <p:spPr>
              <a:xfrm>
                <a:off x="7675112" y="3540111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EC965303-31FB-95CA-5F1D-54ECE4E260E7}"/>
                  </a:ext>
                </a:extLst>
              </p:cNvPr>
              <p:cNvSpPr/>
              <p:nvPr/>
            </p:nvSpPr>
            <p:spPr>
              <a:xfrm rot="5400000">
                <a:off x="6380109" y="4462868"/>
                <a:ext cx="166281" cy="16607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87939709-8B71-6BC2-0EC2-B9D8E5F7A5C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29704" y="409518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𝑁𝑒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87939709-8B71-6BC2-0EC2-B9D8E5F7A5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9704" y="409518"/>
                    <a:ext cx="914400" cy="91172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92AAD75E-B5A7-AD45-C3E2-64F6BE7FC25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710999" y="409518"/>
                    <a:ext cx="914400" cy="911720"/>
                  </a:xfrm>
                  <a:prstGeom prst="ellipse">
                    <a:avLst/>
                  </a:prstGeom>
                  <a:solidFill>
                    <a:srgbClr val="FFDDE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92AAD75E-B5A7-AD45-C3E2-64F6BE7FC2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0999" y="409518"/>
                    <a:ext cx="914400" cy="91172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D0558135-27DF-3963-B099-854CC3E1A2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29703" y="4087131"/>
                    <a:ext cx="914400" cy="911720"/>
                  </a:xfrm>
                  <a:prstGeom prst="ellipse">
                    <a:avLst/>
                  </a:prstGeom>
                  <a:solidFill>
                    <a:srgbClr val="FFDDE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D0558135-27DF-3963-B099-854CC3E1A2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9703" y="4087131"/>
                    <a:ext cx="914400" cy="9117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C8C5F8EE-A0ED-75DF-9D0B-EF58A92F3E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710999" y="4087131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C8C5F8EE-A0ED-75DF-9D0B-EF58A92F3E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0999" y="4087131"/>
                    <a:ext cx="914400" cy="91172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1E220865-72F4-6567-42D2-DA940EE232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29704" y="2248324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1E220865-72F4-6567-42D2-DA940EE232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9704" y="2248324"/>
                    <a:ext cx="914400" cy="91172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7DDF478-DAD3-353D-4EB6-5FB60275447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710999" y="2248324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7DDF478-DAD3-353D-4EB6-5FB6027544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0999" y="2248324"/>
                    <a:ext cx="914400" cy="91172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45446C71-1E94-9BEC-6971-E03D853788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150508" y="2208313"/>
                <a:ext cx="795528" cy="795769"/>
              </a:xfrm>
              <a:prstGeom prst="arc">
                <a:avLst>
                  <a:gd name="adj1" fmla="val 16200000"/>
                  <a:gd name="adj2" fmla="val 12360199"/>
                </a:avLst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CE0AC15-8E2E-F635-9578-79F6EF784098}"/>
                  </a:ext>
                </a:extLst>
              </p:cNvPr>
              <p:cNvSpPr txBox="1"/>
              <p:nvPr/>
            </p:nvSpPr>
            <p:spPr>
              <a:xfrm>
                <a:off x="5920580" y="3463349"/>
                <a:ext cx="1208194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HCNO-II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EC0FE67-84B5-3876-6097-55AFB82816BA}"/>
                      </a:ext>
                    </a:extLst>
                  </p:cNvPr>
                  <p:cNvSpPr txBox="1"/>
                  <p:nvPr/>
                </p:nvSpPr>
                <p:spPr>
                  <a:xfrm>
                    <a:off x="6113398" y="4667839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EC0FE67-84B5-3876-6097-55AFB82816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3398" y="4667839"/>
                    <a:ext cx="67128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5E4152B4-21E5-192B-C855-B954732BB3AB}"/>
                      </a:ext>
                    </a:extLst>
                  </p:cNvPr>
                  <p:cNvSpPr txBox="1"/>
                  <p:nvPr/>
                </p:nvSpPr>
                <p:spPr>
                  <a:xfrm>
                    <a:off x="7862797" y="3454754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5E4152B4-21E5-192B-C855-B954732BB3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2797" y="3454754"/>
                    <a:ext cx="67128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A6561D6D-C615-4901-C405-C817E850F64D}"/>
                      </a:ext>
                    </a:extLst>
                  </p:cNvPr>
                  <p:cNvSpPr txBox="1"/>
                  <p:nvPr/>
                </p:nvSpPr>
                <p:spPr>
                  <a:xfrm>
                    <a:off x="5207208" y="1546893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A6561D6D-C615-4901-C405-C817E850F6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7208" y="1546893"/>
                    <a:ext cx="67128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852" r="-1852"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7C6BE4A-5339-944A-8341-4CA8BA502A02}"/>
                      </a:ext>
                    </a:extLst>
                  </p:cNvPr>
                  <p:cNvSpPr txBox="1"/>
                  <p:nvPr/>
                </p:nvSpPr>
                <p:spPr>
                  <a:xfrm>
                    <a:off x="6150508" y="413519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7C6BE4A-5339-944A-8341-4CA8BA502A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0508" y="413519"/>
                    <a:ext cx="67128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78A6536-F3C7-0A9E-52DD-77D207A2D576}"/>
                      </a:ext>
                    </a:extLst>
                  </p:cNvPr>
                  <p:cNvSpPr txBox="1"/>
                  <p:nvPr/>
                </p:nvSpPr>
                <p:spPr>
                  <a:xfrm>
                    <a:off x="5241874" y="3450399"/>
                    <a:ext cx="45561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78A6536-F3C7-0A9E-52DD-77D207A2D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1874" y="3450399"/>
                    <a:ext cx="455613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1D16FD7-50CE-AA73-3F90-63FA5DE0D6A9}"/>
                      </a:ext>
                    </a:extLst>
                  </p:cNvPr>
                  <p:cNvSpPr txBox="1"/>
                  <p:nvPr/>
                </p:nvSpPr>
                <p:spPr>
                  <a:xfrm>
                    <a:off x="7862799" y="1618267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1D16FD7-50CE-AA73-3F90-63FA5DE0D6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2799" y="1618267"/>
                    <a:ext cx="671288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90CE9A-A50A-1D74-6E9D-624CAC48C5B1}"/>
                </a:ext>
              </a:extLst>
            </p:cNvPr>
            <p:cNvGrpSpPr/>
            <p:nvPr/>
          </p:nvGrpSpPr>
          <p:grpSpPr>
            <a:xfrm>
              <a:off x="96691" y="472577"/>
              <a:ext cx="4126380" cy="4667036"/>
              <a:chOff x="268141" y="392567"/>
              <a:chExt cx="4126380" cy="466703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57F3BDC-EFD3-BC3F-3CB0-C2AA815FDF0A}"/>
                  </a:ext>
                </a:extLst>
              </p:cNvPr>
              <p:cNvSpPr/>
              <p:nvPr/>
            </p:nvSpPr>
            <p:spPr>
              <a:xfrm>
                <a:off x="1044306" y="866193"/>
                <a:ext cx="2613609" cy="3681918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847AFCA7-F192-78F2-DC8C-3AF38190F059}"/>
                  </a:ext>
                </a:extLst>
              </p:cNvPr>
              <p:cNvSpPr/>
              <p:nvPr/>
            </p:nvSpPr>
            <p:spPr>
              <a:xfrm>
                <a:off x="961699" y="3540111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2A569B5B-CC66-2E1A-8F5E-7214F7B8F37C}"/>
                  </a:ext>
                </a:extLst>
              </p:cNvPr>
              <p:cNvSpPr/>
              <p:nvPr/>
            </p:nvSpPr>
            <p:spPr>
              <a:xfrm>
                <a:off x="957022" y="1688797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602985EA-C6D4-9594-2AA3-F66AC98831AE}"/>
                  </a:ext>
                </a:extLst>
              </p:cNvPr>
              <p:cNvSpPr/>
              <p:nvPr/>
            </p:nvSpPr>
            <p:spPr>
              <a:xfrm rot="5400000">
                <a:off x="2234009" y="783157"/>
                <a:ext cx="166281" cy="16607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F939EED1-6E7F-E847-432F-F081630F2FC3}"/>
                  </a:ext>
                </a:extLst>
              </p:cNvPr>
              <p:cNvSpPr/>
              <p:nvPr/>
            </p:nvSpPr>
            <p:spPr>
              <a:xfrm rot="16200000">
                <a:off x="2251215" y="4462869"/>
                <a:ext cx="166281" cy="16607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B316CCC6-9B6C-D974-880E-87CB9780F3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10520" y="409518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B316CCC6-9B6C-D974-880E-87CB9780F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520" y="409518"/>
                    <a:ext cx="914400" cy="91172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875106A6-B233-1803-168E-30960110366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10520" y="4087131"/>
                    <a:ext cx="914400" cy="911720"/>
                  </a:xfrm>
                  <a:prstGeom prst="ellipse">
                    <a:avLst/>
                  </a:prstGeom>
                  <a:solidFill>
                    <a:srgbClr val="FFDDE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875106A6-B233-1803-168E-3096011036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520" y="4087131"/>
                    <a:ext cx="914400" cy="911720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2192E25-1DD9-D07B-224D-9785E5E7D6B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10520" y="2248324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2192E25-1DD9-D07B-224D-9785E5E7D6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520" y="2248324"/>
                    <a:ext cx="914400" cy="911720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35544553-9DCC-8133-22CF-E47BA341C9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0187" y="2208313"/>
                <a:ext cx="795528" cy="795769"/>
              </a:xfrm>
              <a:prstGeom prst="arc">
                <a:avLst>
                  <a:gd name="adj1" fmla="val 16200000"/>
                  <a:gd name="adj2" fmla="val 12360199"/>
                </a:avLst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12C561-8041-A9E2-9357-3D62E4279BB1}"/>
                  </a:ext>
                </a:extLst>
              </p:cNvPr>
              <p:cNvSpPr txBox="1"/>
              <p:nvPr/>
            </p:nvSpPr>
            <p:spPr>
              <a:xfrm>
                <a:off x="1811502" y="3460758"/>
                <a:ext cx="1045710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HCNO-I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25BB75E5-7832-52C7-6A37-31EAA966EEF3}"/>
                      </a:ext>
                    </a:extLst>
                  </p:cNvPr>
                  <p:cNvSpPr txBox="1"/>
                  <p:nvPr/>
                </p:nvSpPr>
                <p:spPr>
                  <a:xfrm>
                    <a:off x="268141" y="3459090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25BB75E5-7832-52C7-6A37-31EAA966EE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141" y="3459090"/>
                    <a:ext cx="671288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073CE2E-1EE7-7A35-8769-830814A71D93}"/>
                      </a:ext>
                    </a:extLst>
                  </p:cNvPr>
                  <p:cNvSpPr txBox="1"/>
                  <p:nvPr/>
                </p:nvSpPr>
                <p:spPr>
                  <a:xfrm>
                    <a:off x="1981505" y="392567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073CE2E-1EE7-7A35-8769-830814A71D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1505" y="392567"/>
                    <a:ext cx="671288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56D9473A-55D7-79A4-67E1-716358DE48A7}"/>
                      </a:ext>
                    </a:extLst>
                  </p:cNvPr>
                  <p:cNvSpPr txBox="1"/>
                  <p:nvPr/>
                </p:nvSpPr>
                <p:spPr>
                  <a:xfrm>
                    <a:off x="2015466" y="4721049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56D9473A-55D7-79A4-67E1-716358DE48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66" y="4721049"/>
                    <a:ext cx="671288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704" b="-148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69F0710E-BCCA-8613-EB65-590CBF7804E8}"/>
                      </a:ext>
                    </a:extLst>
                  </p:cNvPr>
                  <p:cNvSpPr txBox="1"/>
                  <p:nvPr/>
                </p:nvSpPr>
                <p:spPr>
                  <a:xfrm>
                    <a:off x="268142" y="1618267"/>
                    <a:ext cx="61913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69F0710E-BCCA-8613-EB65-590CBF7804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142" y="1618267"/>
                    <a:ext cx="619132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000" r="-800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Triangle 5">
                <a:extLst>
                  <a:ext uri="{FF2B5EF4-FFF2-40B4-BE49-F238E27FC236}">
                    <a16:creationId xmlns:a16="http://schemas.microsoft.com/office/drawing/2014/main" id="{0C338717-BF32-D7D8-8DB1-7E59791DE701}"/>
                  </a:ext>
                </a:extLst>
              </p:cNvPr>
              <p:cNvSpPr/>
              <p:nvPr/>
            </p:nvSpPr>
            <p:spPr>
              <a:xfrm rot="10800000">
                <a:off x="3579096" y="3542829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02656973-C8C0-82EC-5B60-4B7FA33C716F}"/>
                  </a:ext>
                </a:extLst>
              </p:cNvPr>
              <p:cNvSpPr/>
              <p:nvPr/>
            </p:nvSpPr>
            <p:spPr>
              <a:xfrm rot="10800000">
                <a:off x="3579095" y="1696339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D27D83A7-8557-8FD9-88C4-A4CE7B6A32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7024" y="417060"/>
                    <a:ext cx="914400" cy="911720"/>
                  </a:xfrm>
                  <a:prstGeom prst="ellipse">
                    <a:avLst/>
                  </a:prstGeom>
                  <a:solidFill>
                    <a:srgbClr val="FFDDE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D27D83A7-8557-8FD9-88C4-A4CE7B6A32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7024" y="417060"/>
                    <a:ext cx="914400" cy="911720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9701CFEC-D42C-B1A7-7A14-5BDE0410C5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7024" y="4094673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9701CFEC-D42C-B1A7-7A14-5BDE0410C5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7024" y="4094673"/>
                    <a:ext cx="914400" cy="911720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4FF186A-59A6-C3DD-944F-87A110AD6D5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27024" y="2255866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4FF186A-59A6-C3DD-944F-87A110AD6D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7024" y="2255866"/>
                    <a:ext cx="914400" cy="911720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6B22F6A-BE7D-E256-3701-EF644E13985A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233" y="1554435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6B22F6A-BE7D-E256-3701-EF644E1398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233" y="1554435"/>
                    <a:ext cx="671288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C49F8E6-4DF9-41E5-C20E-BD1C2EB3C6BA}"/>
                      </a:ext>
                    </a:extLst>
                  </p:cNvPr>
                  <p:cNvSpPr txBox="1"/>
                  <p:nvPr/>
                </p:nvSpPr>
                <p:spPr>
                  <a:xfrm>
                    <a:off x="3757899" y="3457941"/>
                    <a:ext cx="45561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C49F8E6-4DF9-41E5-C20E-BD1C2EB3C6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7899" y="3457941"/>
                    <a:ext cx="455613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07916E1-7939-7774-B622-57D89253D450}"/>
                </a:ext>
              </a:extLst>
            </p:cNvPr>
            <p:cNvGrpSpPr/>
            <p:nvPr/>
          </p:nvGrpSpPr>
          <p:grpSpPr>
            <a:xfrm>
              <a:off x="8276918" y="472577"/>
              <a:ext cx="3823088" cy="4596875"/>
              <a:chOff x="4710999" y="409518"/>
              <a:chExt cx="3823088" cy="459687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5FC3C10-8431-323B-E86B-0152456E834E}"/>
                  </a:ext>
                </a:extLst>
              </p:cNvPr>
              <p:cNvSpPr/>
              <p:nvPr/>
            </p:nvSpPr>
            <p:spPr>
              <a:xfrm>
                <a:off x="5139690" y="865377"/>
                <a:ext cx="2613609" cy="3681918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Triangle 62">
                <a:extLst>
                  <a:ext uri="{FF2B5EF4-FFF2-40B4-BE49-F238E27FC236}">
                    <a16:creationId xmlns:a16="http://schemas.microsoft.com/office/drawing/2014/main" id="{BC9E95B6-D914-5CF4-5CA9-D16E3573879A}"/>
                  </a:ext>
                </a:extLst>
              </p:cNvPr>
              <p:cNvSpPr/>
              <p:nvPr/>
            </p:nvSpPr>
            <p:spPr>
              <a:xfrm rot="10800000">
                <a:off x="5063071" y="3535287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7" name="Triangle 76">
                <a:extLst>
                  <a:ext uri="{FF2B5EF4-FFF2-40B4-BE49-F238E27FC236}">
                    <a16:creationId xmlns:a16="http://schemas.microsoft.com/office/drawing/2014/main" id="{D3ADCF6E-B996-AEAA-EB7F-CFF6ECDE419D}"/>
                  </a:ext>
                </a:extLst>
              </p:cNvPr>
              <p:cNvSpPr/>
              <p:nvPr/>
            </p:nvSpPr>
            <p:spPr>
              <a:xfrm rot="16200000">
                <a:off x="6433179" y="778035"/>
                <a:ext cx="166281" cy="16607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Triangle 77">
                <a:extLst>
                  <a:ext uri="{FF2B5EF4-FFF2-40B4-BE49-F238E27FC236}">
                    <a16:creationId xmlns:a16="http://schemas.microsoft.com/office/drawing/2014/main" id="{134E9CF9-87B5-C242-479B-1179B7F006F4}"/>
                  </a:ext>
                </a:extLst>
              </p:cNvPr>
              <p:cNvSpPr/>
              <p:nvPr/>
            </p:nvSpPr>
            <p:spPr>
              <a:xfrm rot="10800000">
                <a:off x="5063070" y="1688797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9" name="Triangle 78">
                <a:extLst>
                  <a:ext uri="{FF2B5EF4-FFF2-40B4-BE49-F238E27FC236}">
                    <a16:creationId xmlns:a16="http://schemas.microsoft.com/office/drawing/2014/main" id="{03B0D248-25AA-AF88-203E-163D9243BEBD}"/>
                  </a:ext>
                </a:extLst>
              </p:cNvPr>
              <p:cNvSpPr/>
              <p:nvPr/>
            </p:nvSpPr>
            <p:spPr>
              <a:xfrm>
                <a:off x="7675111" y="1691658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0" name="Triangle 79">
                <a:extLst>
                  <a:ext uri="{FF2B5EF4-FFF2-40B4-BE49-F238E27FC236}">
                    <a16:creationId xmlns:a16="http://schemas.microsoft.com/office/drawing/2014/main" id="{DFB2DF9B-6FC0-B046-EEC6-8CE4B0677766}"/>
                  </a:ext>
                </a:extLst>
              </p:cNvPr>
              <p:cNvSpPr/>
              <p:nvPr/>
            </p:nvSpPr>
            <p:spPr>
              <a:xfrm>
                <a:off x="7675112" y="3540111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1" name="Triangle 80">
                <a:extLst>
                  <a:ext uri="{FF2B5EF4-FFF2-40B4-BE49-F238E27FC236}">
                    <a16:creationId xmlns:a16="http://schemas.microsoft.com/office/drawing/2014/main" id="{2B58F35C-11A5-3F38-B60D-65C9761F7213}"/>
                  </a:ext>
                </a:extLst>
              </p:cNvPr>
              <p:cNvSpPr/>
              <p:nvPr/>
            </p:nvSpPr>
            <p:spPr>
              <a:xfrm rot="5400000">
                <a:off x="6380109" y="4462868"/>
                <a:ext cx="166281" cy="16607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E63C65DA-5093-D93D-04A1-1E38D786B8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29704" y="409518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𝑁𝑒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E63C65DA-5093-D93D-04A1-1E38D786B8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9704" y="409518"/>
                    <a:ext cx="914400" cy="911720"/>
                  </a:xfrm>
                  <a:prstGeom prst="ellipse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51048FE2-6043-1DEC-AAB9-23BD8CA458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710999" y="409518"/>
                    <a:ext cx="914400" cy="911720"/>
                  </a:xfrm>
                  <a:prstGeom prst="ellipse">
                    <a:avLst/>
                  </a:prstGeom>
                  <a:solidFill>
                    <a:srgbClr val="FFDDE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51048FE2-6043-1DEC-AAB9-23BD8CA458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0999" y="409518"/>
                    <a:ext cx="914400" cy="911720"/>
                  </a:xfrm>
                  <a:prstGeom prst="ellipse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29077782-DAFB-5A60-AC17-6F9FA4923EB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29703" y="4087131"/>
                    <a:ext cx="914400" cy="911720"/>
                  </a:xfrm>
                  <a:prstGeom prst="ellipse">
                    <a:avLst/>
                  </a:prstGeom>
                  <a:solidFill>
                    <a:srgbClr val="FFDDE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29077782-DAFB-5A60-AC17-6F9FA4923E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9703" y="4087131"/>
                    <a:ext cx="914400" cy="911720"/>
                  </a:xfrm>
                  <a:prstGeom prst="ellipse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D35CF05A-821D-1750-B115-4E9E6D5B603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710999" y="4087131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D35CF05A-821D-1750-B115-4E9E6D5B60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0999" y="4087131"/>
                    <a:ext cx="914400" cy="911720"/>
                  </a:xfrm>
                  <a:prstGeom prst="ellipse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D10F7F51-9BFC-40B0-A1B6-DBF5F05F9C5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29704" y="2248324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D10F7F51-9BFC-40B0-A1B6-DBF5F05F9C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9704" y="2248324"/>
                    <a:ext cx="914400" cy="911720"/>
                  </a:xfrm>
                  <a:prstGeom prst="ellipse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E379D983-F419-8F91-C53F-72C88AE77A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710999" y="2248324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𝑁𝑒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E379D983-F419-8F91-C53F-72C88AE77A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0999" y="2248324"/>
                    <a:ext cx="914400" cy="911720"/>
                  </a:xfrm>
                  <a:prstGeom prst="ellipse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1099449D-4513-857C-77CF-4F21A1A548A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150508" y="2208313"/>
                <a:ext cx="795528" cy="795769"/>
              </a:xfrm>
              <a:prstGeom prst="arc">
                <a:avLst>
                  <a:gd name="adj1" fmla="val 16200000"/>
                  <a:gd name="adj2" fmla="val 12360199"/>
                </a:avLst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8008B3C-1060-1B94-3B23-24338F619496}"/>
                  </a:ext>
                </a:extLst>
              </p:cNvPr>
              <p:cNvSpPr txBox="1"/>
              <p:nvPr/>
            </p:nvSpPr>
            <p:spPr>
              <a:xfrm>
                <a:off x="5855244" y="3463349"/>
                <a:ext cx="1338866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HCNO-III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E4C422F2-F4CA-59FC-A579-2F951801C45C}"/>
                      </a:ext>
                    </a:extLst>
                  </p:cNvPr>
                  <p:cNvSpPr txBox="1"/>
                  <p:nvPr/>
                </p:nvSpPr>
                <p:spPr>
                  <a:xfrm>
                    <a:off x="6113398" y="4667839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E4C422F2-F4CA-59FC-A579-2F951801C4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3398" y="4667839"/>
                    <a:ext cx="671288" cy="338554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438E9C6-AB11-C294-B827-353D017AACEE}"/>
                      </a:ext>
                    </a:extLst>
                  </p:cNvPr>
                  <p:cNvSpPr txBox="1"/>
                  <p:nvPr/>
                </p:nvSpPr>
                <p:spPr>
                  <a:xfrm>
                    <a:off x="7862797" y="3454754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438E9C6-AB11-C294-B827-353D017AAC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2797" y="3454754"/>
                    <a:ext cx="671288" cy="338554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7953FF98-8D76-2E4A-1F29-4FCA256004DA}"/>
                      </a:ext>
                    </a:extLst>
                  </p:cNvPr>
                  <p:cNvSpPr txBox="1"/>
                  <p:nvPr/>
                </p:nvSpPr>
                <p:spPr>
                  <a:xfrm>
                    <a:off x="5207208" y="1546893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7953FF98-8D76-2E4A-1F29-4FCA256004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7208" y="1546893"/>
                    <a:ext cx="671288" cy="338554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6B25EF7B-581D-8EC2-73B7-300718448CE4}"/>
                      </a:ext>
                    </a:extLst>
                  </p:cNvPr>
                  <p:cNvSpPr txBox="1"/>
                  <p:nvPr/>
                </p:nvSpPr>
                <p:spPr>
                  <a:xfrm>
                    <a:off x="6150508" y="413519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6B25EF7B-581D-8EC2-73B7-300718448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0508" y="413519"/>
                    <a:ext cx="671288" cy="338554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B92575F6-C19B-7C74-AF37-D5BDFF57D5BC}"/>
                      </a:ext>
                    </a:extLst>
                  </p:cNvPr>
                  <p:cNvSpPr txBox="1"/>
                  <p:nvPr/>
                </p:nvSpPr>
                <p:spPr>
                  <a:xfrm>
                    <a:off x="5241874" y="3450399"/>
                    <a:ext cx="45561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B92575F6-C19B-7C74-AF37-D5BDFF57D5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1874" y="3450399"/>
                    <a:ext cx="455613" cy="33855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CC372544-B761-408F-9526-D6AA459C5E01}"/>
                      </a:ext>
                    </a:extLst>
                  </p:cNvPr>
                  <p:cNvSpPr txBox="1"/>
                  <p:nvPr/>
                </p:nvSpPr>
                <p:spPr>
                  <a:xfrm>
                    <a:off x="7862799" y="1618267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CC372544-B761-408F-9526-D6AA459C5E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2799" y="1618267"/>
                    <a:ext cx="671288" cy="338554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951175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4E74D-E67B-3044-1922-321D33A4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60AD6A9-7B54-6C32-FCF0-4DCDC6760153}"/>
              </a:ext>
            </a:extLst>
          </p:cNvPr>
          <p:cNvGrpSpPr/>
          <p:nvPr/>
        </p:nvGrpSpPr>
        <p:grpSpPr>
          <a:xfrm>
            <a:off x="1624340" y="-672660"/>
            <a:ext cx="8943319" cy="7728965"/>
            <a:chOff x="2214391" y="-1246818"/>
            <a:chExt cx="8943319" cy="77289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E08FA4-EA7F-72C0-9DB7-6AA3F21E7E2A}"/>
                </a:ext>
              </a:extLst>
            </p:cNvPr>
            <p:cNvGrpSpPr/>
            <p:nvPr/>
          </p:nvGrpSpPr>
          <p:grpSpPr>
            <a:xfrm>
              <a:off x="5599108" y="590061"/>
              <a:ext cx="5558602" cy="5892086"/>
              <a:chOff x="5599108" y="590061"/>
              <a:chExt cx="5558602" cy="589208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25A8452-0EC4-90C6-BEFA-0C1795EF466E}"/>
                  </a:ext>
                </a:extLst>
              </p:cNvPr>
              <p:cNvSpPr/>
              <p:nvPr/>
            </p:nvSpPr>
            <p:spPr>
              <a:xfrm flipH="1">
                <a:off x="5599108" y="1069828"/>
                <a:ext cx="5100622" cy="5010129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Triangle 62">
                <a:extLst>
                  <a:ext uri="{FF2B5EF4-FFF2-40B4-BE49-F238E27FC236}">
                    <a16:creationId xmlns:a16="http://schemas.microsoft.com/office/drawing/2014/main" id="{6EAD7624-B2E4-36C7-89CE-C4F04F86BD1B}"/>
                  </a:ext>
                </a:extLst>
              </p:cNvPr>
              <p:cNvSpPr/>
              <p:nvPr/>
            </p:nvSpPr>
            <p:spPr>
              <a:xfrm rot="10800000">
                <a:off x="10620548" y="3381683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Triangle 77">
                <a:extLst>
                  <a:ext uri="{FF2B5EF4-FFF2-40B4-BE49-F238E27FC236}">
                    <a16:creationId xmlns:a16="http://schemas.microsoft.com/office/drawing/2014/main" id="{306EE9C9-82AA-8FEF-1BD0-0EF353893EA3}"/>
                  </a:ext>
                </a:extLst>
              </p:cNvPr>
              <p:cNvSpPr/>
              <p:nvPr/>
            </p:nvSpPr>
            <p:spPr>
              <a:xfrm rot="5400000">
                <a:off x="9451803" y="967091"/>
                <a:ext cx="156370" cy="176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1" name="Triangle 80">
                <a:extLst>
                  <a:ext uri="{FF2B5EF4-FFF2-40B4-BE49-F238E27FC236}">
                    <a16:creationId xmlns:a16="http://schemas.microsoft.com/office/drawing/2014/main" id="{40641A79-28FA-30E8-0906-9379B53F13F6}"/>
                  </a:ext>
                </a:extLst>
              </p:cNvPr>
              <p:cNvSpPr/>
              <p:nvPr/>
            </p:nvSpPr>
            <p:spPr>
              <a:xfrm rot="16200000">
                <a:off x="7637392" y="5983359"/>
                <a:ext cx="166281" cy="16607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7CF3A474-44CB-9056-950C-254AA4E181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243310" y="5570427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7CF3A474-44CB-9056-950C-254AA4E18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3310" y="5570427"/>
                    <a:ext cx="914400" cy="91172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CCB51C8-4B0F-B197-C02E-925E00A088E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239008" y="590061"/>
                    <a:ext cx="914400" cy="911720"/>
                  </a:xfrm>
                  <a:prstGeom prst="ellipse">
                    <a:avLst/>
                  </a:prstGeom>
                  <a:solidFill>
                    <a:srgbClr val="FFF9C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𝑁𝑒</m:t>
                              </m:r>
                            </m:e>
                          </m:sPre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CCB51C8-4B0F-B197-C02E-925E00A088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9008" y="590061"/>
                    <a:ext cx="914400" cy="91172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3C32C6D4-D273-BA2E-9DC2-93D0B07B593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 flipH="1" flipV="1">
                <a:off x="9209634" y="3931477"/>
                <a:ext cx="795528" cy="795769"/>
              </a:xfrm>
              <a:prstGeom prst="arc">
                <a:avLst>
                  <a:gd name="adj1" fmla="val 16200000"/>
                  <a:gd name="adj2" fmla="val 12360199"/>
                </a:avLst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5962F3-5A10-F6B9-0D5A-40F75376607F}"/>
                  </a:ext>
                </a:extLst>
              </p:cNvPr>
              <p:cNvSpPr txBox="1"/>
              <p:nvPr/>
            </p:nvSpPr>
            <p:spPr>
              <a:xfrm>
                <a:off x="8936644" y="5070486"/>
                <a:ext cx="1338866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HCNO-III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2C5EA113-C284-0E92-A7B3-EDB0C57D4742}"/>
                      </a:ext>
                    </a:extLst>
                  </p:cNvPr>
                  <p:cNvSpPr txBox="1"/>
                  <p:nvPr/>
                </p:nvSpPr>
                <p:spPr>
                  <a:xfrm>
                    <a:off x="7403041" y="5583607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2C5EA113-C284-0E92-A7B3-EDB0C57D47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041" y="5583607"/>
                    <a:ext cx="671288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2533BFC8-E284-A376-D016-EE39716B6836}"/>
                      </a:ext>
                    </a:extLst>
                  </p:cNvPr>
                  <p:cNvSpPr txBox="1"/>
                  <p:nvPr/>
                </p:nvSpPr>
                <p:spPr>
                  <a:xfrm>
                    <a:off x="9177134" y="1170267"/>
                    <a:ext cx="6712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2533BFC8-E284-A376-D016-EE39716B6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7134" y="1170267"/>
                    <a:ext cx="671288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4E2EE4F-5E9C-0A52-C8A1-CF48253CE8D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28262" y="3296795"/>
                    <a:ext cx="45561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4E2EE4F-5E9C-0A52-C8A1-CF48253CE8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28262" y="3296795"/>
                    <a:ext cx="455613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054DFB-CE36-A57E-2C3E-E0FD49A59541}"/>
                </a:ext>
              </a:extLst>
            </p:cNvPr>
            <p:cNvGrpSpPr/>
            <p:nvPr/>
          </p:nvGrpSpPr>
          <p:grpSpPr>
            <a:xfrm>
              <a:off x="2214391" y="-1246818"/>
              <a:ext cx="6832755" cy="6447698"/>
              <a:chOff x="2459975" y="500261"/>
              <a:chExt cx="6832755" cy="64476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5BD19F-1FE8-68E5-B6C5-F47F83256647}"/>
                  </a:ext>
                </a:extLst>
              </p:cNvPr>
              <p:cNvGrpSpPr/>
              <p:nvPr/>
            </p:nvGrpSpPr>
            <p:grpSpPr>
              <a:xfrm>
                <a:off x="5399978" y="2337140"/>
                <a:ext cx="3892752" cy="4610819"/>
                <a:chOff x="5399978" y="2337140"/>
                <a:chExt cx="3892752" cy="4610819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01215A4-E717-A398-452C-C1E98B71EDA0}"/>
                    </a:ext>
                  </a:extLst>
                </p:cNvPr>
                <p:cNvSpPr/>
                <p:nvPr/>
              </p:nvSpPr>
              <p:spPr>
                <a:xfrm>
                  <a:off x="5849750" y="2810182"/>
                  <a:ext cx="2629560" cy="3681918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1" name="Triangle 50">
                  <a:extLst>
                    <a:ext uri="{FF2B5EF4-FFF2-40B4-BE49-F238E27FC236}">
                      <a16:creationId xmlns:a16="http://schemas.microsoft.com/office/drawing/2014/main" id="{3D2C6710-E7FB-D023-587E-57F83AD7DEB2}"/>
                    </a:ext>
                  </a:extLst>
                </p:cNvPr>
                <p:cNvSpPr/>
                <p:nvPr/>
              </p:nvSpPr>
              <p:spPr>
                <a:xfrm>
                  <a:off x="8401272" y="3598148"/>
                  <a:ext cx="166281" cy="166073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3" name="Triangle 52">
                  <a:extLst>
                    <a:ext uri="{FF2B5EF4-FFF2-40B4-BE49-F238E27FC236}">
                      <a16:creationId xmlns:a16="http://schemas.microsoft.com/office/drawing/2014/main" id="{0F4C556F-0F88-BE52-038D-D8A93C021610}"/>
                    </a:ext>
                  </a:extLst>
                </p:cNvPr>
                <p:cNvSpPr/>
                <p:nvPr/>
              </p:nvSpPr>
              <p:spPr>
                <a:xfrm rot="16200000">
                  <a:off x="7098299" y="2722788"/>
                  <a:ext cx="156370" cy="176598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4" name="Triangle 53">
                  <a:extLst>
                    <a:ext uri="{FF2B5EF4-FFF2-40B4-BE49-F238E27FC236}">
                      <a16:creationId xmlns:a16="http://schemas.microsoft.com/office/drawing/2014/main" id="{267B8735-88CD-6085-EC36-FEDDAA3E713D}"/>
                    </a:ext>
                  </a:extLst>
                </p:cNvPr>
                <p:cNvSpPr/>
                <p:nvPr/>
              </p:nvSpPr>
              <p:spPr>
                <a:xfrm>
                  <a:off x="8394134" y="5501958"/>
                  <a:ext cx="156370" cy="176598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5" name="Triangle 54">
                  <a:extLst>
                    <a:ext uri="{FF2B5EF4-FFF2-40B4-BE49-F238E27FC236}">
                      <a16:creationId xmlns:a16="http://schemas.microsoft.com/office/drawing/2014/main" id="{1587AAAD-47BA-8EE3-7D99-F14CF42B370C}"/>
                    </a:ext>
                  </a:extLst>
                </p:cNvPr>
                <p:cNvSpPr/>
                <p:nvPr/>
              </p:nvSpPr>
              <p:spPr>
                <a:xfrm rot="5400000">
                  <a:off x="7105318" y="6402897"/>
                  <a:ext cx="156370" cy="176598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6" name="Triangle 55">
                  <a:extLst>
                    <a:ext uri="{FF2B5EF4-FFF2-40B4-BE49-F238E27FC236}">
                      <a16:creationId xmlns:a16="http://schemas.microsoft.com/office/drawing/2014/main" id="{CA04C225-8DE4-60C0-4C80-AFE09026B303}"/>
                    </a:ext>
                  </a:extLst>
                </p:cNvPr>
                <p:cNvSpPr/>
                <p:nvPr/>
              </p:nvSpPr>
              <p:spPr>
                <a:xfrm rot="10800000">
                  <a:off x="5774038" y="5572040"/>
                  <a:ext cx="166281" cy="166073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Oval 3">
                      <a:extLst>
                        <a:ext uri="{FF2B5EF4-FFF2-40B4-BE49-F238E27FC236}">
                          <a16:creationId xmlns:a16="http://schemas.microsoft.com/office/drawing/2014/main" id="{E7BC83F9-89B3-D24F-BF80-0DEEA41865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95149" y="4185416"/>
                      <a:ext cx="914400" cy="91172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𝑁𝑒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Oval 3">
                      <a:extLst>
                        <a:ext uri="{FF2B5EF4-FFF2-40B4-BE49-F238E27FC236}">
                          <a16:creationId xmlns:a16="http://schemas.microsoft.com/office/drawing/2014/main" id="{E7BC83F9-89B3-D24F-BF80-0DEEA41865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95149" y="4185416"/>
                      <a:ext cx="914400" cy="911720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Oval 6">
                      <a:extLst>
                        <a:ext uri="{FF2B5EF4-FFF2-40B4-BE49-F238E27FC236}">
                          <a16:creationId xmlns:a16="http://schemas.microsoft.com/office/drawing/2014/main" id="{51209EF6-DC62-65A2-F059-882C163EB2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95801" y="2337140"/>
                      <a:ext cx="914400" cy="911720"/>
                    </a:xfrm>
                    <a:prstGeom prst="ellipse">
                      <a:avLst/>
                    </a:prstGeom>
                    <a:solidFill>
                      <a:srgbClr val="FFDDE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Oval 6">
                      <a:extLst>
                        <a:ext uri="{FF2B5EF4-FFF2-40B4-BE49-F238E27FC236}">
                          <a16:creationId xmlns:a16="http://schemas.microsoft.com/office/drawing/2014/main" id="{51209EF6-DC62-65A2-F059-882C163EB29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95801" y="2337140"/>
                      <a:ext cx="914400" cy="91172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068C0472-9A61-49CA-8E16-3DF1FEB930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399978" y="6036239"/>
                      <a:ext cx="914400" cy="911720"/>
                    </a:xfrm>
                    <a:prstGeom prst="ellipse">
                      <a:avLst/>
                    </a:prstGeom>
                    <a:solidFill>
                      <a:srgbClr val="FFDDE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068C0472-9A61-49CA-8E16-3DF1FEB93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99978" y="6036239"/>
                      <a:ext cx="914400" cy="911720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5E0FF75C-F8D5-388D-D59F-128ABC45B9B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95801" y="6035336"/>
                      <a:ext cx="914400" cy="91172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5E0FF75C-F8D5-388D-D59F-128ABC45B9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95801" y="6035336"/>
                      <a:ext cx="914400" cy="911720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20312F76-3E2B-8939-45DA-8A169E3EB4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6836238" y="3787531"/>
                  <a:ext cx="795528" cy="795769"/>
                </a:xfrm>
                <a:prstGeom prst="arc">
                  <a:avLst>
                    <a:gd name="adj1" fmla="val 16200000"/>
                    <a:gd name="adj2" fmla="val 12360199"/>
                  </a:avLst>
                </a:prstGeom>
                <a:ln w="381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ED42243-E56D-0680-B05F-F76CEDDFDB46}"/>
                    </a:ext>
                  </a:extLst>
                </p:cNvPr>
                <p:cNvSpPr txBox="1"/>
                <p:nvPr/>
              </p:nvSpPr>
              <p:spPr>
                <a:xfrm>
                  <a:off x="6660686" y="4982318"/>
                  <a:ext cx="1208194" cy="40011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HCNO-II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18DCFE06-D53C-5C5A-F0D7-EA4919DD54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7614" y="5459709"/>
                      <a:ext cx="67128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18DCFE06-D53C-5C5A-F0D7-EA4919DD54B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97614" y="5459709"/>
                      <a:ext cx="671288" cy="3385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CD6FE8FB-5B35-2EA4-8D21-29F9D3076C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27151" y="5969318"/>
                      <a:ext cx="67128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CD6FE8FB-5B35-2EA4-8D21-29F9D3076C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7151" y="5969318"/>
                      <a:ext cx="671288" cy="3385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37D2276F-B534-E013-90B2-FB686F9305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70835" y="2931656"/>
                      <a:ext cx="67128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37D2276F-B534-E013-90B2-FB686F9305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70835" y="2931656"/>
                      <a:ext cx="671288" cy="33855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87" r="-3774"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16B88532-9789-21D9-9A04-8F1CF11248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5872" y="3527234"/>
                      <a:ext cx="5049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16B88532-9789-21D9-9A04-8F1CF11248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35872" y="3527234"/>
                      <a:ext cx="504920" cy="33855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7F5C329-7CBA-10A8-D1A6-57A6E39BAE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21442" y="5396959"/>
                      <a:ext cx="67128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7F5C329-7CBA-10A8-D1A6-57A6E39BAE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21442" y="5396959"/>
                      <a:ext cx="671288" cy="33855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r="-1852"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8955042-2E35-3998-9653-6E339078EC2F}"/>
                  </a:ext>
                </a:extLst>
              </p:cNvPr>
              <p:cNvGrpSpPr/>
              <p:nvPr/>
            </p:nvGrpSpPr>
            <p:grpSpPr>
              <a:xfrm>
                <a:off x="2459975" y="500261"/>
                <a:ext cx="4126380" cy="4596875"/>
                <a:chOff x="268141" y="409518"/>
                <a:chExt cx="4126380" cy="459687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B12D104-659D-F3A0-11B6-07AD7ED3C5ED}"/>
                    </a:ext>
                  </a:extLst>
                </p:cNvPr>
                <p:cNvSpPr/>
                <p:nvPr/>
              </p:nvSpPr>
              <p:spPr>
                <a:xfrm>
                  <a:off x="1044306" y="866193"/>
                  <a:ext cx="2613609" cy="3681918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7" name="Triangle 46">
                  <a:extLst>
                    <a:ext uri="{FF2B5EF4-FFF2-40B4-BE49-F238E27FC236}">
                      <a16:creationId xmlns:a16="http://schemas.microsoft.com/office/drawing/2014/main" id="{1449042C-3A1C-B818-15CB-31378D9F4B85}"/>
                    </a:ext>
                  </a:extLst>
                </p:cNvPr>
                <p:cNvSpPr/>
                <p:nvPr/>
              </p:nvSpPr>
              <p:spPr>
                <a:xfrm>
                  <a:off x="961699" y="3540111"/>
                  <a:ext cx="156370" cy="176598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2" name="Triangle 51">
                  <a:extLst>
                    <a:ext uri="{FF2B5EF4-FFF2-40B4-BE49-F238E27FC236}">
                      <a16:creationId xmlns:a16="http://schemas.microsoft.com/office/drawing/2014/main" id="{F862EB56-433A-6FE8-6C11-EFC67248E330}"/>
                    </a:ext>
                  </a:extLst>
                </p:cNvPr>
                <p:cNvSpPr/>
                <p:nvPr/>
              </p:nvSpPr>
              <p:spPr>
                <a:xfrm>
                  <a:off x="957022" y="1688797"/>
                  <a:ext cx="156370" cy="176598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7" name="Triangle 56">
                  <a:extLst>
                    <a:ext uri="{FF2B5EF4-FFF2-40B4-BE49-F238E27FC236}">
                      <a16:creationId xmlns:a16="http://schemas.microsoft.com/office/drawing/2014/main" id="{C3E25EA3-5D93-CF0E-2DD1-170CD7849748}"/>
                    </a:ext>
                  </a:extLst>
                </p:cNvPr>
                <p:cNvSpPr/>
                <p:nvPr/>
              </p:nvSpPr>
              <p:spPr>
                <a:xfrm rot="5400000">
                  <a:off x="2234009" y="783157"/>
                  <a:ext cx="166281" cy="166073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8" name="Triangle 57">
                  <a:extLst>
                    <a:ext uri="{FF2B5EF4-FFF2-40B4-BE49-F238E27FC236}">
                      <a16:creationId xmlns:a16="http://schemas.microsoft.com/office/drawing/2014/main" id="{8F3B6B25-24D4-207B-5A2F-C21351205821}"/>
                    </a:ext>
                  </a:extLst>
                </p:cNvPr>
                <p:cNvSpPr/>
                <p:nvPr/>
              </p:nvSpPr>
              <p:spPr>
                <a:xfrm rot="16200000">
                  <a:off x="2251215" y="4462869"/>
                  <a:ext cx="166281" cy="166073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" name="Oval 1">
                      <a:extLst>
                        <a:ext uri="{FF2B5EF4-FFF2-40B4-BE49-F238E27FC236}">
                          <a16:creationId xmlns:a16="http://schemas.microsoft.com/office/drawing/2014/main" id="{EFFAD3EE-F334-37E8-2900-C6DDEE515EF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10520" y="409518"/>
                      <a:ext cx="914400" cy="91172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" name="Oval 1">
                      <a:extLst>
                        <a:ext uri="{FF2B5EF4-FFF2-40B4-BE49-F238E27FC236}">
                          <a16:creationId xmlns:a16="http://schemas.microsoft.com/office/drawing/2014/main" id="{EFFAD3EE-F334-37E8-2900-C6DDEE515EF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520" y="409518"/>
                      <a:ext cx="914400" cy="911720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DE8514D9-6DBB-CD9A-7473-6649FC8BF1E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10520" y="4087131"/>
                      <a:ext cx="914400" cy="911720"/>
                    </a:xfrm>
                    <a:prstGeom prst="ellipse">
                      <a:avLst/>
                    </a:prstGeom>
                    <a:solidFill>
                      <a:srgbClr val="FFDDE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DE8514D9-6DBB-CD9A-7473-6649FC8BF1E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520" y="4087131"/>
                      <a:ext cx="914400" cy="911720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6795DD94-A99A-8D3F-C374-BFB1A1DDE9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10520" y="2248324"/>
                      <a:ext cx="914400" cy="91172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6795DD94-A99A-8D3F-C374-BFB1A1DDE94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520" y="2248324"/>
                      <a:ext cx="914400" cy="911720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14362FF5-3F79-F201-9AC6-DF390BA7FE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42575" y="1723712"/>
                  <a:ext cx="795528" cy="795769"/>
                </a:xfrm>
                <a:prstGeom prst="arc">
                  <a:avLst>
                    <a:gd name="adj1" fmla="val 16200000"/>
                    <a:gd name="adj2" fmla="val 12360199"/>
                  </a:avLst>
                </a:prstGeom>
                <a:ln w="381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4AFC18E-E9C6-614E-D458-F12F3B456B15}"/>
                    </a:ext>
                  </a:extLst>
                </p:cNvPr>
                <p:cNvSpPr txBox="1"/>
                <p:nvPr/>
              </p:nvSpPr>
              <p:spPr>
                <a:xfrm>
                  <a:off x="1811500" y="3010190"/>
                  <a:ext cx="1045710" cy="40011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HCNO-I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13A3FF69-CE8E-52BC-3F75-BDF9498939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8141" y="3459090"/>
                      <a:ext cx="67128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13A3FF69-CE8E-52BC-3F75-BDF9498939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8141" y="3459090"/>
                      <a:ext cx="671288" cy="338554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148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EE6DB98-F4D8-07BD-16E2-8D6C79D7EA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81505" y="1067455"/>
                      <a:ext cx="67128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EE6DB98-F4D8-07BD-16E2-8D6C79D7EA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81505" y="1067455"/>
                      <a:ext cx="671288" cy="338554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b="-74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A863493D-F333-6F34-A7CF-448A8F469A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7900" y="4004482"/>
                      <a:ext cx="67128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A863493D-F333-6F34-A7CF-448A8F469A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27900" y="4004482"/>
                      <a:ext cx="671288" cy="33855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852" r="-1852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DBF0814E-C4A9-C937-3A34-6354E93697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8142" y="1618267"/>
                      <a:ext cx="61913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DBF0814E-C4A9-C937-3A34-6354E936971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8142" y="1618267"/>
                      <a:ext cx="619132" cy="338554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8000" b="-148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Triangle 5">
                  <a:extLst>
                    <a:ext uri="{FF2B5EF4-FFF2-40B4-BE49-F238E27FC236}">
                      <a16:creationId xmlns:a16="http://schemas.microsoft.com/office/drawing/2014/main" id="{A6CCF033-FBB1-9E72-0F19-0F39190FAC17}"/>
                    </a:ext>
                  </a:extLst>
                </p:cNvPr>
                <p:cNvSpPr/>
                <p:nvPr/>
              </p:nvSpPr>
              <p:spPr>
                <a:xfrm rot="10800000">
                  <a:off x="3579096" y="3542829"/>
                  <a:ext cx="156370" cy="176598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3" name="Triangle 22">
                  <a:extLst>
                    <a:ext uri="{FF2B5EF4-FFF2-40B4-BE49-F238E27FC236}">
                      <a16:creationId xmlns:a16="http://schemas.microsoft.com/office/drawing/2014/main" id="{EE800E74-A92F-D127-D966-4FC0F58A31B1}"/>
                    </a:ext>
                  </a:extLst>
                </p:cNvPr>
                <p:cNvSpPr/>
                <p:nvPr/>
              </p:nvSpPr>
              <p:spPr>
                <a:xfrm rot="10800000">
                  <a:off x="3579095" y="1696339"/>
                  <a:ext cx="156370" cy="176598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04E50192-0731-E369-798D-BFD2C80EE50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27024" y="417060"/>
                      <a:ext cx="914400" cy="911720"/>
                    </a:xfrm>
                    <a:prstGeom prst="ellipse">
                      <a:avLst/>
                    </a:prstGeom>
                    <a:solidFill>
                      <a:srgbClr val="FFDDE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04E50192-0731-E369-798D-BFD2C80E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27024" y="417060"/>
                      <a:ext cx="914400" cy="911720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Oval 24">
                      <a:extLst>
                        <a:ext uri="{FF2B5EF4-FFF2-40B4-BE49-F238E27FC236}">
                          <a16:creationId xmlns:a16="http://schemas.microsoft.com/office/drawing/2014/main" id="{30B98AF9-3A89-AE5F-3359-D67B93D8FD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27024" y="4094673"/>
                      <a:ext cx="914400" cy="91172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Oval 24">
                      <a:extLst>
                        <a:ext uri="{FF2B5EF4-FFF2-40B4-BE49-F238E27FC236}">
                          <a16:creationId xmlns:a16="http://schemas.microsoft.com/office/drawing/2014/main" id="{30B98AF9-3A89-AE5F-3359-D67B93D8FD5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27024" y="4094673"/>
                      <a:ext cx="914400" cy="911720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14D85676-9086-D434-B1B6-5EA4BD13355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27024" y="2255866"/>
                      <a:ext cx="914400" cy="911720"/>
                    </a:xfrm>
                    <a:prstGeom prst="ellipse">
                      <a:avLst/>
                    </a:prstGeom>
                    <a:solidFill>
                      <a:srgbClr val="FFF9C4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Pre>
                              <m:sPre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sPre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14D85676-9086-D434-B1B6-5EA4BD1335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27024" y="2255866"/>
                      <a:ext cx="914400" cy="911720"/>
                    </a:xfrm>
                    <a:prstGeom prst="ellipse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F3F258FD-A83F-8F1C-9112-14BE24AF28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23233" y="1554435"/>
                      <a:ext cx="67128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F3F258FD-A83F-8F1C-9112-14BE24AF28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3233" y="1554435"/>
                      <a:ext cx="671288" cy="338554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r="-1852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5E0D9058-E2F1-F451-EA44-9510CA5E4F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7899" y="3457941"/>
                      <a:ext cx="45561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5E0D9058-E2F1-F451-EA44-9510CA5E4F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7899" y="3457941"/>
                      <a:ext cx="455613" cy="338554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0601235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lanet and a diagram of a planet&#10;&#10;Description automatically generated">
            <a:extLst>
              <a:ext uri="{FF2B5EF4-FFF2-40B4-BE49-F238E27FC236}">
                <a16:creationId xmlns:a16="http://schemas.microsoft.com/office/drawing/2014/main" id="{291DAC51-E605-C3A9-9D1F-B3D410E4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0"/>
            <a:ext cx="7073900" cy="3644900"/>
          </a:xfrm>
          <a:prstGeom prst="rect">
            <a:avLst/>
          </a:prstGeom>
        </p:spPr>
      </p:pic>
      <p:pic>
        <p:nvPicPr>
          <p:cNvPr id="1026" name="Picture 2" descr="Essay – Structure and Formation of the Milky Way Part One of Three –  Amateur Astronomers Association">
            <a:extLst>
              <a:ext uri="{FF2B5EF4-FFF2-40B4-BE49-F238E27FC236}">
                <a16:creationId xmlns:a16="http://schemas.microsoft.com/office/drawing/2014/main" id="{F4FC115C-8BDF-BEBF-2EE2-DA43D63E2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05800" cy="41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4">
            <a:extLst>
              <a:ext uri="{FF2B5EF4-FFF2-40B4-BE49-F238E27FC236}">
                <a16:creationId xmlns:a16="http://schemas.microsoft.com/office/drawing/2014/main" id="{DB282B97-D806-981C-B948-769D0C3A2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800" y="3644900"/>
            <a:ext cx="44227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4174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E4E21BB1-8752-E6C2-8544-45531AE10E70}"/>
              </a:ext>
            </a:extLst>
          </p:cNvPr>
          <p:cNvGrpSpPr/>
          <p:nvPr/>
        </p:nvGrpSpPr>
        <p:grpSpPr>
          <a:xfrm>
            <a:off x="326667" y="0"/>
            <a:ext cx="11926947" cy="6180762"/>
            <a:chOff x="326667" y="0"/>
            <a:chExt cx="11926947" cy="61807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FAAAF7-4E44-7FA0-72C1-B992DF3C66E2}"/>
                </a:ext>
              </a:extLst>
            </p:cNvPr>
            <p:cNvSpPr/>
            <p:nvPr/>
          </p:nvSpPr>
          <p:spPr>
            <a:xfrm>
              <a:off x="1148660" y="564841"/>
              <a:ext cx="4734088" cy="473408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  <a:effectLst>
              <a:innerShdw blurRad="1270000">
                <a:srgbClr val="C00000">
                  <a:alpha val="19079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F8057B8-7675-E6A0-8F60-458DFF912C12}"/>
                </a:ext>
              </a:extLst>
            </p:cNvPr>
            <p:cNvSpPr/>
            <p:nvPr/>
          </p:nvSpPr>
          <p:spPr>
            <a:xfrm>
              <a:off x="1522599" y="938644"/>
              <a:ext cx="3964937" cy="396849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  <a:effectLst>
              <a:innerShdw blurRad="1270000">
                <a:schemeClr val="accent4">
                  <a:lumMod val="40000"/>
                  <a:lumOff val="60000"/>
                  <a:alpha val="73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58E83D-8E79-BA02-CAFD-FDAF237EC58C}"/>
                </a:ext>
              </a:extLst>
            </p:cNvPr>
            <p:cNvSpPr txBox="1"/>
            <p:nvPr/>
          </p:nvSpPr>
          <p:spPr>
            <a:xfrm>
              <a:off x="2901902" y="647213"/>
              <a:ext cx="1178718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Dark Matter Halo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D5606E-BC61-9128-DC9E-48AAC8BC116C}"/>
                </a:ext>
              </a:extLst>
            </p:cNvPr>
            <p:cNvSpPr txBox="1"/>
            <p:nvPr/>
          </p:nvSpPr>
          <p:spPr>
            <a:xfrm>
              <a:off x="2901903" y="1116661"/>
              <a:ext cx="13092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(Inner) Stellar Halo + Galactic Disk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13E071C-5CC7-5309-ECD9-761BD5ADBAAA}"/>
                </a:ext>
              </a:extLst>
            </p:cNvPr>
            <p:cNvSpPr/>
            <p:nvPr/>
          </p:nvSpPr>
          <p:spPr>
            <a:xfrm>
              <a:off x="6405013" y="564841"/>
              <a:ext cx="4734088" cy="473408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  <a:effectLst>
              <a:innerShdw blurRad="1270000">
                <a:srgbClr val="C00000">
                  <a:alpha val="19079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E24DC10-02F5-D5A2-FA52-4118AD50D922}"/>
                </a:ext>
              </a:extLst>
            </p:cNvPr>
            <p:cNvSpPr/>
            <p:nvPr/>
          </p:nvSpPr>
          <p:spPr>
            <a:xfrm>
              <a:off x="6778952" y="938644"/>
              <a:ext cx="3964937" cy="396849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  <a:effectLst>
              <a:innerShdw blurRad="1270000">
                <a:schemeClr val="accent4">
                  <a:lumMod val="40000"/>
                  <a:lumOff val="60000"/>
                  <a:alpha val="72548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7E7303-B267-DC23-7BD7-A81F1CE1D729}"/>
                </a:ext>
              </a:extLst>
            </p:cNvPr>
            <p:cNvSpPr/>
            <p:nvPr/>
          </p:nvSpPr>
          <p:spPr>
            <a:xfrm>
              <a:off x="7359475" y="2590274"/>
              <a:ext cx="2825168" cy="6832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D67B10-E894-A834-E500-1E2769F1CBED}"/>
                </a:ext>
              </a:extLst>
            </p:cNvPr>
            <p:cNvSpPr/>
            <p:nvPr/>
          </p:nvSpPr>
          <p:spPr>
            <a:xfrm>
              <a:off x="6789585" y="2782701"/>
              <a:ext cx="3964937" cy="2894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DD1E7F3E-1365-93B0-516E-B54CAC2F8243}"/>
                </a:ext>
              </a:extLst>
            </p:cNvPr>
            <p:cNvGrpSpPr/>
            <p:nvPr/>
          </p:nvGrpSpPr>
          <p:grpSpPr>
            <a:xfrm>
              <a:off x="1580326" y="938644"/>
              <a:ext cx="3840882" cy="3974612"/>
              <a:chOff x="1365889" y="1264017"/>
              <a:chExt cx="4106920" cy="4249915"/>
            </a:xfrm>
            <a:effectLst>
              <a:glow rad="277664">
                <a:schemeClr val="tx1">
                  <a:alpha val="42000"/>
                </a:schemeClr>
              </a:glow>
            </a:effectLst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4A78E08-D48B-B633-B5DD-97F3CD34DD3C}"/>
                  </a:ext>
                </a:extLst>
              </p:cNvPr>
              <p:cNvGrpSpPr/>
              <p:nvPr/>
            </p:nvGrpSpPr>
            <p:grpSpPr>
              <a:xfrm>
                <a:off x="1365889" y="1264017"/>
                <a:ext cx="3894938" cy="4126164"/>
                <a:chOff x="1877073" y="1992605"/>
                <a:chExt cx="2725220" cy="2847358"/>
              </a:xfrm>
            </p:grpSpPr>
            <p:sp>
              <p:nvSpPr>
                <p:cNvPr id="31" name="Arc 30">
                  <a:extLst>
                    <a:ext uri="{FF2B5EF4-FFF2-40B4-BE49-F238E27FC236}">
                      <a16:creationId xmlns:a16="http://schemas.microsoft.com/office/drawing/2014/main" id="{2EE3AACB-F0E3-25F8-9D49-C1CECF05DE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73824" y="2647192"/>
                  <a:ext cx="1615679" cy="1688089"/>
                </a:xfrm>
                <a:prstGeom prst="arc">
                  <a:avLst>
                    <a:gd name="adj1" fmla="val 10794260"/>
                    <a:gd name="adj2" fmla="val 0"/>
                  </a:avLst>
                </a:prstGeom>
                <a:ln w="66675" cap="rnd" cmpd="sng">
                  <a:solidFill>
                    <a:srgbClr val="C00000"/>
                  </a:solidFill>
                  <a:prstDash val="dash"/>
                  <a:miter lim="800000"/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1 w 2309160"/>
                            <a:gd name="connsiteY0" fmla="*/ 1225050 h 2446244"/>
                            <a:gd name="connsiteX1" fmla="*/ 551029 w 2309160"/>
                            <a:gd name="connsiteY1" fmla="*/ 180424 h 2446244"/>
                            <a:gd name="connsiteX2" fmla="*/ 1756440 w 2309160"/>
                            <a:gd name="connsiteY2" fmla="*/ 179328 h 2446244"/>
                            <a:gd name="connsiteX3" fmla="*/ 2309159 w 2309160"/>
                            <a:gd name="connsiteY3" fmla="*/ 1223122 h 2446244"/>
                            <a:gd name="connsiteX4" fmla="*/ 1154580 w 2309160"/>
                            <a:gd name="connsiteY4" fmla="*/ 1223122 h 2446244"/>
                            <a:gd name="connsiteX5" fmla="*/ 1 w 2309160"/>
                            <a:gd name="connsiteY5" fmla="*/ 1225050 h 2446244"/>
                            <a:gd name="connsiteX0" fmla="*/ 1 w 2309160"/>
                            <a:gd name="connsiteY0" fmla="*/ 1225050 h 2446244"/>
                            <a:gd name="connsiteX1" fmla="*/ 551029 w 2309160"/>
                            <a:gd name="connsiteY1" fmla="*/ 180424 h 2446244"/>
                            <a:gd name="connsiteX2" fmla="*/ 1756440 w 2309160"/>
                            <a:gd name="connsiteY2" fmla="*/ 179328 h 2446244"/>
                            <a:gd name="connsiteX3" fmla="*/ 2309159 w 2309160"/>
                            <a:gd name="connsiteY3" fmla="*/ 1223122 h 24462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309160" h="2446244" stroke="0" extrusionOk="0">
                              <a:moveTo>
                                <a:pt x="1" y="1225050"/>
                              </a:moveTo>
                              <a:cubicBezTo>
                                <a:pt x="-63280" y="760289"/>
                                <a:pt x="180412" y="413576"/>
                                <a:pt x="551029" y="180424"/>
                              </a:cubicBezTo>
                              <a:cubicBezTo>
                                <a:pt x="931322" y="-57520"/>
                                <a:pt x="1372398" y="-59726"/>
                                <a:pt x="1756440" y="179328"/>
                              </a:cubicBezTo>
                              <a:cubicBezTo>
                                <a:pt x="2078708" y="422041"/>
                                <a:pt x="2295761" y="870997"/>
                                <a:pt x="2309159" y="1223122"/>
                              </a:cubicBezTo>
                              <a:cubicBezTo>
                                <a:pt x="1886421" y="1236256"/>
                                <a:pt x="1598909" y="1197731"/>
                                <a:pt x="1154580" y="1223122"/>
                              </a:cubicBezTo>
                              <a:cubicBezTo>
                                <a:pt x="821225" y="1189237"/>
                                <a:pt x="157837" y="1189552"/>
                                <a:pt x="1" y="1225050"/>
                              </a:cubicBezTo>
                              <a:close/>
                            </a:path>
                            <a:path w="2309160" h="2446244" fill="none" extrusionOk="0">
                              <a:moveTo>
                                <a:pt x="1" y="1225050"/>
                              </a:moveTo>
                              <a:cubicBezTo>
                                <a:pt x="-15977" y="796581"/>
                                <a:pt x="178445" y="431118"/>
                                <a:pt x="551029" y="180424"/>
                              </a:cubicBezTo>
                              <a:cubicBezTo>
                                <a:pt x="919164" y="-74855"/>
                                <a:pt x="1345986" y="-4099"/>
                                <a:pt x="1756440" y="179328"/>
                              </a:cubicBezTo>
                              <a:cubicBezTo>
                                <a:pt x="2151961" y="430715"/>
                                <a:pt x="2334789" y="803103"/>
                                <a:pt x="2309159" y="1223122"/>
                              </a:cubicBezTo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387E4D0A-F550-F0BF-F377-65855E92A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2168815" y="2213447"/>
                  <a:ext cx="2423518" cy="2532134"/>
                </a:xfrm>
                <a:prstGeom prst="arc">
                  <a:avLst>
                    <a:gd name="adj1" fmla="val 19561672"/>
                    <a:gd name="adj2" fmla="val 0"/>
                  </a:avLst>
                </a:prstGeom>
                <a:ln w="66675" cap="rnd" cmpd="sng">
                  <a:solidFill>
                    <a:srgbClr val="C00000"/>
                  </a:solidFill>
                  <a:prstDash val="dash"/>
                  <a:miter lim="800000"/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3193195 w 3463740"/>
                            <a:gd name="connsiteY0" fmla="*/ 850041 h 3669367"/>
                            <a:gd name="connsiteX1" fmla="*/ 3463740 w 3463740"/>
                            <a:gd name="connsiteY1" fmla="*/ 1834683 h 3669367"/>
                            <a:gd name="connsiteX2" fmla="*/ 1731870 w 3463740"/>
                            <a:gd name="connsiteY2" fmla="*/ 1834684 h 3669367"/>
                            <a:gd name="connsiteX3" fmla="*/ 3193195 w 3463740"/>
                            <a:gd name="connsiteY3" fmla="*/ 850041 h 3669367"/>
                            <a:gd name="connsiteX0" fmla="*/ 3193195 w 3463740"/>
                            <a:gd name="connsiteY0" fmla="*/ 850041 h 3669367"/>
                            <a:gd name="connsiteX1" fmla="*/ 3463740 w 3463740"/>
                            <a:gd name="connsiteY1" fmla="*/ 1834683 h 36693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463740" h="3669367" stroke="0" extrusionOk="0">
                              <a:moveTo>
                                <a:pt x="3193195" y="850041"/>
                              </a:moveTo>
                              <a:cubicBezTo>
                                <a:pt x="3347651" y="1145164"/>
                                <a:pt x="3520348" y="1499002"/>
                                <a:pt x="3463740" y="1834683"/>
                              </a:cubicBezTo>
                              <a:cubicBezTo>
                                <a:pt x="2744088" y="1712367"/>
                                <a:pt x="2485572" y="1849155"/>
                                <a:pt x="1731870" y="1834684"/>
                              </a:cubicBezTo>
                              <a:cubicBezTo>
                                <a:pt x="2010961" y="1501778"/>
                                <a:pt x="2974058" y="1112037"/>
                                <a:pt x="3193195" y="850041"/>
                              </a:cubicBezTo>
                              <a:close/>
                            </a:path>
                            <a:path w="3463740" h="3669367" fill="none" extrusionOk="0">
                              <a:moveTo>
                                <a:pt x="3193195" y="850041"/>
                              </a:moveTo>
                              <a:cubicBezTo>
                                <a:pt x="3379428" y="1141514"/>
                                <a:pt x="3409358" y="1476877"/>
                                <a:pt x="3463740" y="1834683"/>
                              </a:cubicBezTo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Arc 29">
                  <a:extLst>
                    <a:ext uri="{FF2B5EF4-FFF2-40B4-BE49-F238E27FC236}">
                      <a16:creationId xmlns:a16="http://schemas.microsoft.com/office/drawing/2014/main" id="{9FC44733-EAF0-390D-5A40-45F42510EB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1877073" y="1992605"/>
                  <a:ext cx="2725220" cy="2847358"/>
                </a:xfrm>
                <a:prstGeom prst="arc">
                  <a:avLst>
                    <a:gd name="adj1" fmla="val 17901530"/>
                    <a:gd name="adj2" fmla="val 19628419"/>
                  </a:avLst>
                </a:prstGeom>
                <a:ln w="66675" cap="rnd" cmpd="sng">
                  <a:solidFill>
                    <a:srgbClr val="C00000"/>
                  </a:solidFill>
                  <a:prstDash val="dash"/>
                  <a:miter lim="800000"/>
                  <a:extLst>
                    <a:ext uri="{C807C97D-BFC1-408E-A445-0C87EB9F89A2}">
                      <ask:lineSketchStyleProps xmlns:ask="http://schemas.microsoft.com/office/drawing/2018/sketchyshapes" sd="3966891626">
                        <a:custGeom>
                          <a:avLst/>
                          <a:gdLst>
                            <a:gd name="connsiteX0" fmla="*/ 2914175 w 3894938"/>
                            <a:gd name="connsiteY0" fmla="*/ 272122 h 4126164"/>
                            <a:gd name="connsiteX1" fmla="*/ 3610227 w 3894938"/>
                            <a:gd name="connsiteY1" fmla="*/ 989054 h 4126164"/>
                            <a:gd name="connsiteX2" fmla="*/ 1947469 w 3894938"/>
                            <a:gd name="connsiteY2" fmla="*/ 2063082 h 4126164"/>
                            <a:gd name="connsiteX3" fmla="*/ 2914175 w 3894938"/>
                            <a:gd name="connsiteY3" fmla="*/ 272122 h 4126164"/>
                            <a:gd name="connsiteX0" fmla="*/ 2914175 w 3894938"/>
                            <a:gd name="connsiteY0" fmla="*/ 272122 h 4126164"/>
                            <a:gd name="connsiteX1" fmla="*/ 3610227 w 3894938"/>
                            <a:gd name="connsiteY1" fmla="*/ 989054 h 41261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894938" h="4126164" stroke="0" extrusionOk="0">
                              <a:moveTo>
                                <a:pt x="2914175" y="272122"/>
                              </a:moveTo>
                              <a:cubicBezTo>
                                <a:pt x="3190232" y="469441"/>
                                <a:pt x="3476535" y="688486"/>
                                <a:pt x="3610227" y="989054"/>
                              </a:cubicBezTo>
                              <a:cubicBezTo>
                                <a:pt x="2997860" y="1351094"/>
                                <a:pt x="2133814" y="1966041"/>
                                <a:pt x="1947469" y="2063082"/>
                              </a:cubicBezTo>
                              <a:cubicBezTo>
                                <a:pt x="2292110" y="1545776"/>
                                <a:pt x="2397590" y="1044473"/>
                                <a:pt x="2914175" y="272122"/>
                              </a:cubicBezTo>
                              <a:close/>
                            </a:path>
                            <a:path w="3894938" h="4126164" fill="none" extrusionOk="0">
                              <a:moveTo>
                                <a:pt x="2914175" y="272122"/>
                              </a:moveTo>
                              <a:cubicBezTo>
                                <a:pt x="3209150" y="439331"/>
                                <a:pt x="3468339" y="731639"/>
                                <a:pt x="3610227" y="989054"/>
                              </a:cubicBezTo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6EAC80C-CF41-6BCF-8B8C-9F9E8FCC0EFD}"/>
                  </a:ext>
                </a:extLst>
              </p:cNvPr>
              <p:cNvGrpSpPr/>
              <p:nvPr/>
            </p:nvGrpSpPr>
            <p:grpSpPr>
              <a:xfrm>
                <a:off x="1577871" y="1387768"/>
                <a:ext cx="3894938" cy="4126164"/>
                <a:chOff x="2133159" y="2091751"/>
                <a:chExt cx="2725220" cy="2847358"/>
              </a:xfrm>
            </p:grpSpPr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E3BC5A59-C241-4A1E-5F15-5481BF20A1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2139966" y="2596433"/>
                  <a:ext cx="1615679" cy="1688089"/>
                </a:xfrm>
                <a:prstGeom prst="arc">
                  <a:avLst>
                    <a:gd name="adj1" fmla="val 10794260"/>
                    <a:gd name="adj2" fmla="val 0"/>
                  </a:avLst>
                </a:prstGeom>
                <a:ln w="66675" cap="rnd" cmpd="sng">
                  <a:solidFill>
                    <a:srgbClr val="C00000"/>
                  </a:solidFill>
                  <a:prstDash val="dash"/>
                  <a:miter lim="800000"/>
                  <a:extLst>
                    <a:ext uri="{C807C97D-BFC1-408E-A445-0C87EB9F89A2}">
                      <ask:lineSketchStyleProps xmlns:ask="http://schemas.microsoft.com/office/drawing/2018/sketchyshapes" sd="3427949026">
                        <a:custGeom>
                          <a:avLst/>
                          <a:gdLst>
                            <a:gd name="connsiteX0" fmla="*/ 1 w 2309160"/>
                            <a:gd name="connsiteY0" fmla="*/ 1225050 h 2446244"/>
                            <a:gd name="connsiteX1" fmla="*/ 551029 w 2309160"/>
                            <a:gd name="connsiteY1" fmla="*/ 180424 h 2446244"/>
                            <a:gd name="connsiteX2" fmla="*/ 1756440 w 2309160"/>
                            <a:gd name="connsiteY2" fmla="*/ 179328 h 2446244"/>
                            <a:gd name="connsiteX3" fmla="*/ 2309159 w 2309160"/>
                            <a:gd name="connsiteY3" fmla="*/ 1223122 h 2446244"/>
                            <a:gd name="connsiteX4" fmla="*/ 1154580 w 2309160"/>
                            <a:gd name="connsiteY4" fmla="*/ 1223122 h 2446244"/>
                            <a:gd name="connsiteX5" fmla="*/ 1 w 2309160"/>
                            <a:gd name="connsiteY5" fmla="*/ 1225050 h 2446244"/>
                            <a:gd name="connsiteX0" fmla="*/ 1 w 2309160"/>
                            <a:gd name="connsiteY0" fmla="*/ 1225050 h 2446244"/>
                            <a:gd name="connsiteX1" fmla="*/ 551029 w 2309160"/>
                            <a:gd name="connsiteY1" fmla="*/ 180424 h 2446244"/>
                            <a:gd name="connsiteX2" fmla="*/ 1756440 w 2309160"/>
                            <a:gd name="connsiteY2" fmla="*/ 179328 h 2446244"/>
                            <a:gd name="connsiteX3" fmla="*/ 2309159 w 2309160"/>
                            <a:gd name="connsiteY3" fmla="*/ 1223122 h 24462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309160" h="2446244" stroke="0" extrusionOk="0">
                              <a:moveTo>
                                <a:pt x="1" y="1225050"/>
                              </a:moveTo>
                              <a:cubicBezTo>
                                <a:pt x="29343" y="808717"/>
                                <a:pt x="198200" y="359937"/>
                                <a:pt x="551029" y="180424"/>
                              </a:cubicBezTo>
                              <a:cubicBezTo>
                                <a:pt x="850769" y="-57474"/>
                                <a:pt x="1449049" y="-40495"/>
                                <a:pt x="1756440" y="179328"/>
                              </a:cubicBezTo>
                              <a:cubicBezTo>
                                <a:pt x="2123025" y="449518"/>
                                <a:pt x="2287651" y="844449"/>
                                <a:pt x="2309159" y="1223122"/>
                              </a:cubicBezTo>
                              <a:cubicBezTo>
                                <a:pt x="1952265" y="1173820"/>
                                <a:pt x="1393437" y="1286158"/>
                                <a:pt x="1154580" y="1223122"/>
                              </a:cubicBezTo>
                              <a:cubicBezTo>
                                <a:pt x="796249" y="1122922"/>
                                <a:pt x="335334" y="1288219"/>
                                <a:pt x="1" y="1225050"/>
                              </a:cubicBezTo>
                              <a:close/>
                            </a:path>
                            <a:path w="2309160" h="2446244" fill="none" extrusionOk="0">
                              <a:moveTo>
                                <a:pt x="1" y="1225050"/>
                              </a:moveTo>
                              <a:cubicBezTo>
                                <a:pt x="-56662" y="816193"/>
                                <a:pt x="146508" y="408120"/>
                                <a:pt x="551029" y="180424"/>
                              </a:cubicBezTo>
                              <a:cubicBezTo>
                                <a:pt x="922710" y="-65463"/>
                                <a:pt x="1431881" y="-101145"/>
                                <a:pt x="1756440" y="179328"/>
                              </a:cubicBezTo>
                              <a:cubicBezTo>
                                <a:pt x="2047188" y="384770"/>
                                <a:pt x="2350471" y="743068"/>
                                <a:pt x="2309159" y="1223122"/>
                              </a:cubicBezTo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339FFFB5-74CE-E0F9-B277-13D3F71FA9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 flipV="1">
                  <a:off x="2143118" y="2186134"/>
                  <a:ext cx="2423519" cy="2532134"/>
                </a:xfrm>
                <a:prstGeom prst="arc">
                  <a:avLst>
                    <a:gd name="adj1" fmla="val 19561672"/>
                    <a:gd name="adj2" fmla="val 0"/>
                  </a:avLst>
                </a:prstGeom>
                <a:ln w="66675" cap="rnd" cmpd="sng">
                  <a:solidFill>
                    <a:srgbClr val="C00000"/>
                  </a:solidFill>
                  <a:prstDash val="dash"/>
                  <a:miter lim="800000"/>
                  <a:extLst>
                    <a:ext uri="{C807C97D-BFC1-408E-A445-0C87EB9F89A2}">
                      <ask:lineSketchStyleProps xmlns:ask="http://schemas.microsoft.com/office/drawing/2018/sketchyshapes" sd="4164738563">
                        <a:custGeom>
                          <a:avLst/>
                          <a:gdLst>
                            <a:gd name="connsiteX0" fmla="*/ 3193196 w 3463741"/>
                            <a:gd name="connsiteY0" fmla="*/ 850041 h 3669367"/>
                            <a:gd name="connsiteX1" fmla="*/ 3463741 w 3463741"/>
                            <a:gd name="connsiteY1" fmla="*/ 1834684 h 3669367"/>
                            <a:gd name="connsiteX2" fmla="*/ 1731871 w 3463741"/>
                            <a:gd name="connsiteY2" fmla="*/ 1834684 h 3669367"/>
                            <a:gd name="connsiteX3" fmla="*/ 3193196 w 3463741"/>
                            <a:gd name="connsiteY3" fmla="*/ 850041 h 3669367"/>
                            <a:gd name="connsiteX0" fmla="*/ 3193196 w 3463741"/>
                            <a:gd name="connsiteY0" fmla="*/ 850041 h 3669367"/>
                            <a:gd name="connsiteX1" fmla="*/ 3463741 w 3463741"/>
                            <a:gd name="connsiteY1" fmla="*/ 1834684 h 36693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463741" h="3669367" stroke="0" extrusionOk="0">
                              <a:moveTo>
                                <a:pt x="3193196" y="850041"/>
                              </a:moveTo>
                              <a:cubicBezTo>
                                <a:pt x="3315890" y="1174734"/>
                                <a:pt x="3488784" y="1432308"/>
                                <a:pt x="3463741" y="1834684"/>
                              </a:cubicBezTo>
                              <a:cubicBezTo>
                                <a:pt x="3213814" y="1679747"/>
                                <a:pt x="2489343" y="1757669"/>
                                <a:pt x="1731871" y="1834684"/>
                              </a:cubicBezTo>
                              <a:cubicBezTo>
                                <a:pt x="2419147" y="1420997"/>
                                <a:pt x="2684077" y="1382680"/>
                                <a:pt x="3193196" y="850041"/>
                              </a:cubicBezTo>
                              <a:close/>
                            </a:path>
                            <a:path w="3463741" h="3669367" fill="none" extrusionOk="0">
                              <a:moveTo>
                                <a:pt x="3193196" y="850041"/>
                              </a:moveTo>
                              <a:cubicBezTo>
                                <a:pt x="3353540" y="1192244"/>
                                <a:pt x="3512618" y="1512572"/>
                                <a:pt x="3463741" y="1834684"/>
                              </a:cubicBezTo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c 25">
                  <a:extLst>
                    <a:ext uri="{FF2B5EF4-FFF2-40B4-BE49-F238E27FC236}">
                      <a16:creationId xmlns:a16="http://schemas.microsoft.com/office/drawing/2014/main" id="{D6C0BCF0-9504-E105-4ABE-AAFDB56686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 flipV="1">
                  <a:off x="2133159" y="2091751"/>
                  <a:ext cx="2725220" cy="2847358"/>
                </a:xfrm>
                <a:prstGeom prst="arc">
                  <a:avLst>
                    <a:gd name="adj1" fmla="val 17901530"/>
                    <a:gd name="adj2" fmla="val 19628419"/>
                  </a:avLst>
                </a:prstGeom>
                <a:ln w="66675" cap="rnd" cmpd="sng">
                  <a:solidFill>
                    <a:srgbClr val="C00000"/>
                  </a:solidFill>
                  <a:prstDash val="dash"/>
                  <a:miter lim="800000"/>
                  <a:extLst>
                    <a:ext uri="{C807C97D-BFC1-408E-A445-0C87EB9F89A2}">
                      <ask:lineSketchStyleProps xmlns:ask="http://schemas.microsoft.com/office/drawing/2018/sketchyshapes" sd="3790434762">
                        <a:custGeom>
                          <a:avLst/>
                          <a:gdLst>
                            <a:gd name="connsiteX0" fmla="*/ 2914175 w 3894938"/>
                            <a:gd name="connsiteY0" fmla="*/ 272122 h 4126164"/>
                            <a:gd name="connsiteX1" fmla="*/ 3610227 w 3894938"/>
                            <a:gd name="connsiteY1" fmla="*/ 989054 h 4126164"/>
                            <a:gd name="connsiteX2" fmla="*/ 1947469 w 3894938"/>
                            <a:gd name="connsiteY2" fmla="*/ 2063082 h 4126164"/>
                            <a:gd name="connsiteX3" fmla="*/ 2914175 w 3894938"/>
                            <a:gd name="connsiteY3" fmla="*/ 272122 h 4126164"/>
                            <a:gd name="connsiteX0" fmla="*/ 2914175 w 3894938"/>
                            <a:gd name="connsiteY0" fmla="*/ 272122 h 4126164"/>
                            <a:gd name="connsiteX1" fmla="*/ 3610227 w 3894938"/>
                            <a:gd name="connsiteY1" fmla="*/ 989054 h 41261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894938" h="4126164" stroke="0" extrusionOk="0">
                              <a:moveTo>
                                <a:pt x="2914175" y="272122"/>
                              </a:moveTo>
                              <a:cubicBezTo>
                                <a:pt x="3187290" y="414888"/>
                                <a:pt x="3434421" y="687518"/>
                                <a:pt x="3610227" y="989054"/>
                              </a:cubicBezTo>
                              <a:cubicBezTo>
                                <a:pt x="3343309" y="1115492"/>
                                <a:pt x="2292493" y="1928554"/>
                                <a:pt x="1947469" y="2063082"/>
                              </a:cubicBezTo>
                              <a:cubicBezTo>
                                <a:pt x="2362756" y="1201763"/>
                                <a:pt x="2673873" y="424671"/>
                                <a:pt x="2914175" y="272122"/>
                              </a:cubicBezTo>
                              <a:close/>
                            </a:path>
                            <a:path w="3894938" h="4126164" fill="none" extrusionOk="0">
                              <a:moveTo>
                                <a:pt x="2914175" y="272122"/>
                              </a:moveTo>
                              <a:cubicBezTo>
                                <a:pt x="3223194" y="416859"/>
                                <a:pt x="3466604" y="648688"/>
                                <a:pt x="3610227" y="989054"/>
                              </a:cubicBezTo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E9E144-4159-D8C6-5BC0-E029D6ACAF70}"/>
                </a:ext>
              </a:extLst>
            </p:cNvPr>
            <p:cNvSpPr txBox="1"/>
            <p:nvPr/>
          </p:nvSpPr>
          <p:spPr>
            <a:xfrm>
              <a:off x="8158255" y="647213"/>
              <a:ext cx="1178718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Dark Matter Halo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4BB68B-1B0A-D6B3-886D-98D203BF8316}"/>
                </a:ext>
              </a:extLst>
            </p:cNvPr>
            <p:cNvSpPr txBox="1"/>
            <p:nvPr/>
          </p:nvSpPr>
          <p:spPr>
            <a:xfrm>
              <a:off x="9457614" y="2818082"/>
              <a:ext cx="75214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Thin Disk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D3A95D-EDC0-D45E-28EE-C1C5955380D9}"/>
                </a:ext>
              </a:extLst>
            </p:cNvPr>
            <p:cNvSpPr txBox="1"/>
            <p:nvPr/>
          </p:nvSpPr>
          <p:spPr>
            <a:xfrm>
              <a:off x="9034987" y="3027214"/>
              <a:ext cx="88363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Thick Disk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31088E-10FB-80D2-8000-2101CE6FD5C6}"/>
                </a:ext>
              </a:extLst>
            </p:cNvPr>
            <p:cNvSpPr txBox="1"/>
            <p:nvPr/>
          </p:nvSpPr>
          <p:spPr>
            <a:xfrm>
              <a:off x="7275785" y="2813070"/>
              <a:ext cx="59909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The Sun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DB07FD-08F0-6A12-8F1E-865ECD3F81ED}"/>
                </a:ext>
              </a:extLst>
            </p:cNvPr>
            <p:cNvSpPr txBox="1"/>
            <p:nvPr/>
          </p:nvSpPr>
          <p:spPr>
            <a:xfrm>
              <a:off x="8042588" y="1100938"/>
              <a:ext cx="1437666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(Inner) Stellar Halo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35FDDB1-4F81-AF5E-5650-9413F321EDB6}"/>
                </a:ext>
              </a:extLst>
            </p:cNvPr>
            <p:cNvSpPr/>
            <p:nvPr/>
          </p:nvSpPr>
          <p:spPr>
            <a:xfrm>
              <a:off x="7461677" y="2213298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3F8413-409D-8CDE-635D-AEB827E95543}"/>
                </a:ext>
              </a:extLst>
            </p:cNvPr>
            <p:cNvSpPr/>
            <p:nvPr/>
          </p:nvSpPr>
          <p:spPr>
            <a:xfrm>
              <a:off x="9231680" y="2450192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8C7D4AA-B7BC-CB19-7EED-E26160DA0700}"/>
                </a:ext>
              </a:extLst>
            </p:cNvPr>
            <p:cNvSpPr/>
            <p:nvPr/>
          </p:nvSpPr>
          <p:spPr>
            <a:xfrm>
              <a:off x="8218661" y="1737095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318931E-3CE3-F57C-557B-518AE5E450F3}"/>
                </a:ext>
              </a:extLst>
            </p:cNvPr>
            <p:cNvSpPr/>
            <p:nvPr/>
          </p:nvSpPr>
          <p:spPr>
            <a:xfrm>
              <a:off x="9602403" y="1511639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AFD84E-52DB-09B0-DBC2-D9384B4D2578}"/>
                </a:ext>
              </a:extLst>
            </p:cNvPr>
            <p:cNvSpPr/>
            <p:nvPr/>
          </p:nvSpPr>
          <p:spPr>
            <a:xfrm>
              <a:off x="8456199" y="3482977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9D1023-1A7E-2D6C-B449-DC8C66355135}"/>
                </a:ext>
              </a:extLst>
            </p:cNvPr>
            <p:cNvSpPr/>
            <p:nvPr/>
          </p:nvSpPr>
          <p:spPr>
            <a:xfrm>
              <a:off x="9260817" y="3418056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B68DAE-167A-22B2-66A5-D7CE087F9E25}"/>
                </a:ext>
              </a:extLst>
            </p:cNvPr>
            <p:cNvSpPr/>
            <p:nvPr/>
          </p:nvSpPr>
          <p:spPr>
            <a:xfrm>
              <a:off x="8622913" y="3677157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9EE8302-61C8-8F31-B2BC-461CC891E107}"/>
                </a:ext>
              </a:extLst>
            </p:cNvPr>
            <p:cNvSpPr/>
            <p:nvPr/>
          </p:nvSpPr>
          <p:spPr>
            <a:xfrm>
              <a:off x="8073365" y="3429023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0B9145D-0AB1-A210-58A2-BEA94E8BC850}"/>
                </a:ext>
              </a:extLst>
            </p:cNvPr>
            <p:cNvSpPr/>
            <p:nvPr/>
          </p:nvSpPr>
          <p:spPr>
            <a:xfrm>
              <a:off x="9120124" y="3685471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140786-CFAF-02AE-37FB-1B5D9D9AA92A}"/>
                </a:ext>
              </a:extLst>
            </p:cNvPr>
            <p:cNvSpPr/>
            <p:nvPr/>
          </p:nvSpPr>
          <p:spPr>
            <a:xfrm>
              <a:off x="8402017" y="1996806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A58A9F-5FA8-B4A3-C832-171A304F843A}"/>
                </a:ext>
              </a:extLst>
            </p:cNvPr>
            <p:cNvSpPr/>
            <p:nvPr/>
          </p:nvSpPr>
          <p:spPr>
            <a:xfrm>
              <a:off x="8119562" y="2406262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866B384-0390-A795-48DA-A7AF05CC0BD7}"/>
                </a:ext>
              </a:extLst>
            </p:cNvPr>
            <p:cNvSpPr/>
            <p:nvPr/>
          </p:nvSpPr>
          <p:spPr>
            <a:xfrm>
              <a:off x="8821146" y="2042512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F4C3A0F-26F9-72A5-AFE6-E1A99C0BAEE7}"/>
                </a:ext>
              </a:extLst>
            </p:cNvPr>
            <p:cNvSpPr/>
            <p:nvPr/>
          </p:nvSpPr>
          <p:spPr>
            <a:xfrm>
              <a:off x="10184642" y="3785628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09E330-E624-E5FC-C665-183118A22F3F}"/>
                </a:ext>
              </a:extLst>
            </p:cNvPr>
            <p:cNvSpPr/>
            <p:nvPr/>
          </p:nvSpPr>
          <p:spPr>
            <a:xfrm>
              <a:off x="9096586" y="2080114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2E2C28D-BDC8-62CA-81CA-8B35436292BC}"/>
                </a:ext>
              </a:extLst>
            </p:cNvPr>
            <p:cNvSpPr/>
            <p:nvPr/>
          </p:nvSpPr>
          <p:spPr>
            <a:xfrm>
              <a:off x="9020910" y="2340954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AB092A7-8866-DD9F-9B70-DAA706AC397D}"/>
                </a:ext>
              </a:extLst>
            </p:cNvPr>
            <p:cNvSpPr/>
            <p:nvPr/>
          </p:nvSpPr>
          <p:spPr>
            <a:xfrm>
              <a:off x="7511730" y="3581464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6847084-4816-2B28-31CE-C544954CFAF0}"/>
                </a:ext>
              </a:extLst>
            </p:cNvPr>
            <p:cNvSpPr/>
            <p:nvPr/>
          </p:nvSpPr>
          <p:spPr>
            <a:xfrm>
              <a:off x="9168922" y="4155833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703AC62-71DC-C47B-6F86-8E15C7BF0073}"/>
                </a:ext>
              </a:extLst>
            </p:cNvPr>
            <p:cNvSpPr/>
            <p:nvPr/>
          </p:nvSpPr>
          <p:spPr>
            <a:xfrm>
              <a:off x="8132033" y="4385703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2D0641A-464D-DC21-C67E-7652797700FC}"/>
                </a:ext>
              </a:extLst>
            </p:cNvPr>
            <p:cNvSpPr/>
            <p:nvPr/>
          </p:nvSpPr>
          <p:spPr>
            <a:xfrm>
              <a:off x="8761421" y="4619816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E1B596-7E66-9FF6-FE7C-2F05C48AB40B}"/>
                </a:ext>
              </a:extLst>
            </p:cNvPr>
            <p:cNvSpPr txBox="1"/>
            <p:nvPr/>
          </p:nvSpPr>
          <p:spPr>
            <a:xfrm>
              <a:off x="9376714" y="2193129"/>
              <a:ext cx="1178718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Globular Clusters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B800E4F-85D9-4DA5-6811-C933B789C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403" y="1669434"/>
              <a:ext cx="18226" cy="50694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34E04D6-8869-6C0B-9671-B9C00A6C9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6714" y="2405690"/>
              <a:ext cx="103540" cy="5365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D66015A-6951-94B4-BCB8-A2C9D4FA85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6275" y="2138382"/>
              <a:ext cx="231339" cy="8272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04357908-053E-9EC6-D22A-C52B57FAAD39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8772053" y="3007609"/>
              <a:ext cx="0" cy="317315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74CF8362-906E-6F41-79C7-30DB49733447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7875009" y="2990788"/>
              <a:ext cx="0" cy="272318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>
              <a:extLst>
                <a:ext uri="{FF2B5EF4-FFF2-40B4-BE49-F238E27FC236}">
                  <a16:creationId xmlns:a16="http://schemas.microsoft.com/office/drawing/2014/main" id="{E84F64DB-08C1-2659-3EF3-E50BA957646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6778952" y="2922892"/>
              <a:ext cx="0" cy="300209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315BB001-026D-A33C-37E6-36BE44F1E877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6405013" y="2931885"/>
              <a:ext cx="0" cy="324887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EE794430-247C-38D0-0A1C-00AAD87D666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8288513" y="2931884"/>
              <a:ext cx="0" cy="250985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1CC1AA5F-B18D-E9C1-B0D6-C8B6918157F5}"/>
                </a:ext>
              </a:extLst>
            </p:cNvPr>
            <p:cNvCxnSpPr>
              <a:cxnSpLocks/>
            </p:cNvCxnSpPr>
            <p:nvPr/>
          </p:nvCxnSpPr>
          <p:spPr>
            <a:xfrm>
              <a:off x="9581848" y="2781681"/>
              <a:ext cx="1864191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9734C53A-7253-6720-B9E9-55AD24C23AD2}"/>
                </a:ext>
              </a:extLst>
            </p:cNvPr>
            <p:cNvCxnSpPr>
              <a:cxnSpLocks/>
            </p:cNvCxnSpPr>
            <p:nvPr/>
          </p:nvCxnSpPr>
          <p:spPr>
            <a:xfrm>
              <a:off x="9581847" y="3066073"/>
              <a:ext cx="1864192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FF9948-DD4C-B10A-143E-DF5B304932A2}"/>
                </a:ext>
              </a:extLst>
            </p:cNvPr>
            <p:cNvCxnSpPr>
              <a:cxnSpLocks/>
            </p:cNvCxnSpPr>
            <p:nvPr/>
          </p:nvCxnSpPr>
          <p:spPr>
            <a:xfrm>
              <a:off x="9308651" y="3278209"/>
              <a:ext cx="2501869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0DBB8524-B7C4-9E3C-ED81-5FA928EBFE18}"/>
                </a:ext>
              </a:extLst>
            </p:cNvPr>
            <p:cNvCxnSpPr>
              <a:cxnSpLocks/>
            </p:cNvCxnSpPr>
            <p:nvPr/>
          </p:nvCxnSpPr>
          <p:spPr>
            <a:xfrm>
              <a:off x="9327764" y="2590274"/>
              <a:ext cx="2505456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1653EF78-1FA1-CEB5-355E-1BAF785170F4}"/>
                </a:ext>
              </a:extLst>
            </p:cNvPr>
            <p:cNvGrpSpPr/>
            <p:nvPr/>
          </p:nvGrpSpPr>
          <p:grpSpPr>
            <a:xfrm>
              <a:off x="8288513" y="2448342"/>
              <a:ext cx="967084" cy="967084"/>
              <a:chOff x="8339615" y="2911367"/>
              <a:chExt cx="967084" cy="96708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A9479B0-D1AC-DBC6-4A32-A0908CEE80D2}"/>
                  </a:ext>
                </a:extLst>
              </p:cNvPr>
              <p:cNvSpPr/>
              <p:nvPr/>
            </p:nvSpPr>
            <p:spPr>
              <a:xfrm>
                <a:off x="8339615" y="2911367"/>
                <a:ext cx="967084" cy="967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538A17B-E5D1-1C25-E8EB-5F6BE44E1E73}"/>
                  </a:ext>
                </a:extLst>
              </p:cNvPr>
              <p:cNvSpPr/>
              <p:nvPr/>
            </p:nvSpPr>
            <p:spPr>
              <a:xfrm>
                <a:off x="8746610" y="3317545"/>
                <a:ext cx="153089" cy="15308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36C8AC-A903-DD0F-AC77-C6E0726AF035}"/>
                  </a:ext>
                </a:extLst>
              </p:cNvPr>
              <p:cNvSpPr txBox="1"/>
              <p:nvPr/>
            </p:nvSpPr>
            <p:spPr>
              <a:xfrm>
                <a:off x="8442104" y="3533816"/>
                <a:ext cx="751492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Galactic Bulge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97D77F9-8433-8344-4EA7-C6601C159C5F}"/>
                      </a:ext>
                    </a:extLst>
                  </p:cNvPr>
                  <p:cNvSpPr txBox="1"/>
                  <p:nvPr/>
                </p:nvSpPr>
                <p:spPr>
                  <a:xfrm>
                    <a:off x="8400343" y="3002835"/>
                    <a:ext cx="83501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Galactic Center (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𝑆𝑔𝑟</m:t>
                        </m:r>
                        <m:r>
                          <a:rPr lang="en-US" sz="8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8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8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lang="en-US" sz="8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97D77F9-8433-8344-4EA7-C6601C159C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0343" y="3002835"/>
                    <a:ext cx="835015" cy="3385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Sun 32">
              <a:extLst>
                <a:ext uri="{FF2B5EF4-FFF2-40B4-BE49-F238E27FC236}">
                  <a16:creationId xmlns:a16="http://schemas.microsoft.com/office/drawing/2014/main" id="{4D6762EB-ED8B-121C-B077-CD114DAB3217}"/>
                </a:ext>
              </a:extLst>
            </p:cNvPr>
            <p:cNvSpPr/>
            <p:nvPr/>
          </p:nvSpPr>
          <p:spPr>
            <a:xfrm>
              <a:off x="7811652" y="2864074"/>
              <a:ext cx="126714" cy="126714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6" name="Straight Arrow Connector 1065">
              <a:extLst>
                <a:ext uri="{FF2B5EF4-FFF2-40B4-BE49-F238E27FC236}">
                  <a16:creationId xmlns:a16="http://schemas.microsoft.com/office/drawing/2014/main" id="{15C2B38C-C80D-8DF3-1715-021BC23177EF}"/>
                </a:ext>
              </a:extLst>
            </p:cNvPr>
            <p:cNvCxnSpPr/>
            <p:nvPr/>
          </p:nvCxnSpPr>
          <p:spPr>
            <a:xfrm>
              <a:off x="11273350" y="2777986"/>
              <a:ext cx="0" cy="288087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Arrow Connector 1066">
              <a:extLst>
                <a:ext uri="{FF2B5EF4-FFF2-40B4-BE49-F238E27FC236}">
                  <a16:creationId xmlns:a16="http://schemas.microsoft.com/office/drawing/2014/main" id="{E4CA157F-3552-5658-4506-580FDA26A6F9}"/>
                </a:ext>
              </a:extLst>
            </p:cNvPr>
            <p:cNvCxnSpPr>
              <a:cxnSpLocks/>
            </p:cNvCxnSpPr>
            <p:nvPr/>
          </p:nvCxnSpPr>
          <p:spPr>
            <a:xfrm>
              <a:off x="11717384" y="2590274"/>
              <a:ext cx="0" cy="68322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Arrow Connector 1068">
              <a:extLst>
                <a:ext uri="{FF2B5EF4-FFF2-40B4-BE49-F238E27FC236}">
                  <a16:creationId xmlns:a16="http://schemas.microsoft.com/office/drawing/2014/main" id="{37AAF500-A39D-43DF-C22D-D73BF12F80CC}"/>
                </a:ext>
              </a:extLst>
            </p:cNvPr>
            <p:cNvCxnSpPr>
              <a:cxnSpLocks/>
            </p:cNvCxnSpPr>
            <p:nvPr/>
          </p:nvCxnSpPr>
          <p:spPr>
            <a:xfrm>
              <a:off x="7891091" y="5671468"/>
              <a:ext cx="8629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>
              <a:extLst>
                <a:ext uri="{FF2B5EF4-FFF2-40B4-BE49-F238E27FC236}">
                  <a16:creationId xmlns:a16="http://schemas.microsoft.com/office/drawing/2014/main" id="{C0CDF6BF-784F-E066-4EAE-2A9D2AF5FEDC}"/>
                </a:ext>
              </a:extLst>
            </p:cNvPr>
            <p:cNvCxnSpPr>
              <a:cxnSpLocks/>
            </p:cNvCxnSpPr>
            <p:nvPr/>
          </p:nvCxnSpPr>
          <p:spPr>
            <a:xfrm>
              <a:off x="6789585" y="5882388"/>
              <a:ext cx="195802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>
              <a:extLst>
                <a:ext uri="{FF2B5EF4-FFF2-40B4-BE49-F238E27FC236}">
                  <a16:creationId xmlns:a16="http://schemas.microsoft.com/office/drawing/2014/main" id="{0A253552-CBDA-4AC6-D294-ECB95958C410}"/>
                </a:ext>
              </a:extLst>
            </p:cNvPr>
            <p:cNvCxnSpPr>
              <a:cxnSpLocks/>
            </p:cNvCxnSpPr>
            <p:nvPr/>
          </p:nvCxnSpPr>
          <p:spPr>
            <a:xfrm>
              <a:off x="6438598" y="6108999"/>
              <a:ext cx="2309016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>
              <a:extLst>
                <a:ext uri="{FF2B5EF4-FFF2-40B4-BE49-F238E27FC236}">
                  <a16:creationId xmlns:a16="http://schemas.microsoft.com/office/drawing/2014/main" id="{41396C69-03FF-20A1-B111-830330D75E53}"/>
                </a:ext>
              </a:extLst>
            </p:cNvPr>
            <p:cNvCxnSpPr>
              <a:cxnSpLocks/>
            </p:cNvCxnSpPr>
            <p:nvPr/>
          </p:nvCxnSpPr>
          <p:spPr>
            <a:xfrm>
              <a:off x="8318402" y="5402483"/>
              <a:ext cx="436718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2" name="TextBox 1081">
                  <a:extLst>
                    <a:ext uri="{FF2B5EF4-FFF2-40B4-BE49-F238E27FC236}">
                      <a16:creationId xmlns:a16="http://schemas.microsoft.com/office/drawing/2014/main" id="{AE811D8C-B390-36D4-F199-0250FB5ED39D}"/>
                    </a:ext>
                  </a:extLst>
                </p:cNvPr>
                <p:cNvSpPr txBox="1"/>
                <p:nvPr/>
              </p:nvSpPr>
              <p:spPr>
                <a:xfrm>
                  <a:off x="7893042" y="5478150"/>
                  <a:ext cx="411082" cy="21544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∼8 </m:t>
                        </m:r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𝑘𝑝𝑐</m:t>
                        </m:r>
                      </m:oMath>
                    </m:oMathPara>
                  </a14:m>
                  <a:endParaRPr lang="en-US" sz="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82" name="TextBox 1081">
                  <a:extLst>
                    <a:ext uri="{FF2B5EF4-FFF2-40B4-BE49-F238E27FC236}">
                      <a16:creationId xmlns:a16="http://schemas.microsoft.com/office/drawing/2014/main" id="{AE811D8C-B390-36D4-F199-0250FB5ED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3042" y="5478150"/>
                  <a:ext cx="411082" cy="215444"/>
                </a:xfrm>
                <a:prstGeom prst="rect">
                  <a:avLst/>
                </a:prstGeom>
                <a:blipFill>
                  <a:blip r:embed="rId3"/>
                  <a:stretch>
                    <a:fillRect r="-303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EFC961E3-6BDE-7BC5-97D7-A8FF2C023EDF}"/>
                    </a:ext>
                  </a:extLst>
                </p:cNvPr>
                <p:cNvSpPr txBox="1"/>
                <p:nvPr/>
              </p:nvSpPr>
              <p:spPr>
                <a:xfrm>
                  <a:off x="6922580" y="5679025"/>
                  <a:ext cx="517741" cy="21544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∼25 </m:t>
                        </m:r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𝑘𝑝𝑐</m:t>
                        </m:r>
                      </m:oMath>
                    </m:oMathPara>
                  </a14:m>
                  <a:endParaRPr lang="en-US" sz="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EFC961E3-6BDE-7BC5-97D7-A8FF2C023E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580" y="5679025"/>
                  <a:ext cx="517741" cy="215444"/>
                </a:xfrm>
                <a:prstGeom prst="rect">
                  <a:avLst/>
                </a:prstGeom>
                <a:blipFill>
                  <a:blip r:embed="rId4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E3B19641-0562-B2DD-AE9E-AAE46E4F49DD}"/>
                    </a:ext>
                  </a:extLst>
                </p:cNvPr>
                <p:cNvSpPr txBox="1"/>
                <p:nvPr/>
              </p:nvSpPr>
              <p:spPr>
                <a:xfrm>
                  <a:off x="6421947" y="5913912"/>
                  <a:ext cx="752144" cy="21544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∼100 </m:t>
                        </m:r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𝑘𝑝𝑐</m:t>
                        </m:r>
                      </m:oMath>
                    </m:oMathPara>
                  </a14:m>
                  <a:endParaRPr lang="en-US" sz="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E3B19641-0562-B2DD-AE9E-AAE46E4F4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1947" y="5913912"/>
                  <a:ext cx="752144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5" name="TextBox 1084">
                  <a:extLst>
                    <a:ext uri="{FF2B5EF4-FFF2-40B4-BE49-F238E27FC236}">
                      <a16:creationId xmlns:a16="http://schemas.microsoft.com/office/drawing/2014/main" id="{78144FFE-1C17-897E-CF41-F6A595739D36}"/>
                    </a:ext>
                  </a:extLst>
                </p:cNvPr>
                <p:cNvSpPr txBox="1"/>
                <p:nvPr/>
              </p:nvSpPr>
              <p:spPr>
                <a:xfrm>
                  <a:off x="8107409" y="5390763"/>
                  <a:ext cx="789988" cy="20005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∼0.5 </m:t>
                        </m:r>
                        <m:r>
                          <a:rPr lang="en-US" sz="7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𝑘𝑝𝑐</m:t>
                        </m:r>
                      </m:oMath>
                    </m:oMathPara>
                  </a14:m>
                  <a:endParaRPr lang="en-US" sz="7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85" name="TextBox 1084">
                  <a:extLst>
                    <a:ext uri="{FF2B5EF4-FFF2-40B4-BE49-F238E27FC236}">
                      <a16:creationId xmlns:a16="http://schemas.microsoft.com/office/drawing/2014/main" id="{78144FFE-1C17-897E-CF41-F6A595739D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409" y="5390763"/>
                  <a:ext cx="789988" cy="2000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6" name="TextBox 1085">
                  <a:extLst>
                    <a:ext uri="{FF2B5EF4-FFF2-40B4-BE49-F238E27FC236}">
                      <a16:creationId xmlns:a16="http://schemas.microsoft.com/office/drawing/2014/main" id="{E9FEE03D-E46C-7882-15E7-7215A573BE15}"/>
                    </a:ext>
                  </a:extLst>
                </p:cNvPr>
                <p:cNvSpPr txBox="1"/>
                <p:nvPr/>
              </p:nvSpPr>
              <p:spPr>
                <a:xfrm>
                  <a:off x="11293420" y="2812433"/>
                  <a:ext cx="421154" cy="21544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∼0.3 </m:t>
                        </m:r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𝑘𝑝𝑐</m:t>
                        </m:r>
                      </m:oMath>
                    </m:oMathPara>
                  </a14:m>
                  <a:endParaRPr lang="en-US" sz="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86" name="TextBox 1085">
                  <a:extLst>
                    <a:ext uri="{FF2B5EF4-FFF2-40B4-BE49-F238E27FC236}">
                      <a16:creationId xmlns:a16="http://schemas.microsoft.com/office/drawing/2014/main" id="{E9FEE03D-E46C-7882-15E7-7215A573B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20" y="2812433"/>
                  <a:ext cx="421154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8824" r="-8824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C72CF49F-C6F5-E7F6-4F1C-4A8D167C0005}"/>
                    </a:ext>
                  </a:extLst>
                </p:cNvPr>
                <p:cNvSpPr txBox="1"/>
                <p:nvPr/>
              </p:nvSpPr>
              <p:spPr>
                <a:xfrm>
                  <a:off x="11767516" y="2807021"/>
                  <a:ext cx="421154" cy="21544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∼1 </m:t>
                        </m:r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𝑘𝑝𝑐</m:t>
                        </m:r>
                      </m:oMath>
                    </m:oMathPara>
                  </a14:m>
                  <a:endParaRPr lang="en-US" sz="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C72CF49F-C6F5-E7F6-4F1C-4A8D167C0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7516" y="2807021"/>
                  <a:ext cx="421154" cy="215444"/>
                </a:xfrm>
                <a:prstGeom prst="rect">
                  <a:avLst/>
                </a:prstGeom>
                <a:blipFill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26727D0F-63F3-66AC-8E8F-2573785E49E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05203" y="2111616"/>
              <a:ext cx="1020640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Spiral Arms</a:t>
              </a:r>
            </a:p>
          </p:txBody>
        </p: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9DB22811-ABA0-6622-72A8-A8FE73E91835}"/>
                </a:ext>
              </a:extLst>
            </p:cNvPr>
            <p:cNvGrpSpPr/>
            <p:nvPr/>
          </p:nvGrpSpPr>
          <p:grpSpPr>
            <a:xfrm>
              <a:off x="3004368" y="2536417"/>
              <a:ext cx="969264" cy="756652"/>
              <a:chOff x="2922950" y="2999442"/>
              <a:chExt cx="969264" cy="75665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EA2B6E-F853-D783-DEA3-EEC1CF1AF6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5876" y="2999442"/>
                <a:ext cx="756652" cy="75665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67877C-ED7E-9848-473B-D2F3BDC7AC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11516">
                <a:off x="2922950" y="3228539"/>
                <a:ext cx="969264" cy="32728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EA7D2AB3-FE45-C9BF-74B7-466D62A7BB4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399020">
                <a:off x="3027099" y="3289311"/>
                <a:ext cx="75149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Galactic Bar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7966C73D-2090-F9C7-884F-B978131A237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268885">
                <a:off x="3000704" y="3022652"/>
                <a:ext cx="891239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Bulge</a:t>
                </a:r>
              </a:p>
            </p:txBody>
          </p:sp>
        </p:grp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A0026897-9DDD-51BA-67F3-C1350BF27153}"/>
                </a:ext>
              </a:extLst>
            </p:cNvPr>
            <p:cNvSpPr txBox="1"/>
            <p:nvPr/>
          </p:nvSpPr>
          <p:spPr>
            <a:xfrm>
              <a:off x="2720612" y="0"/>
              <a:ext cx="15899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TOP VIEW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AC84D9FE-D00E-80CE-2113-08C86BE5A644}"/>
                </a:ext>
              </a:extLst>
            </p:cNvPr>
            <p:cNvSpPr txBox="1"/>
            <p:nvPr/>
          </p:nvSpPr>
          <p:spPr>
            <a:xfrm>
              <a:off x="7844991" y="0"/>
              <a:ext cx="18052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SIDE VIEW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49D8B6F-DCE2-2542-A4C7-0F942D5E1185}"/>
                    </a:ext>
                  </a:extLst>
                </p:cNvPr>
                <p:cNvSpPr txBox="1"/>
                <p:nvPr/>
              </p:nvSpPr>
              <p:spPr>
                <a:xfrm>
                  <a:off x="326667" y="4435566"/>
                  <a:ext cx="164398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u="sng" dirty="0"/>
                    <a:t>Scale Heights</a:t>
                  </a:r>
                </a:p>
                <a:p>
                  <a:r>
                    <a:rPr lang="en-US" sz="1200" dirty="0"/>
                    <a:t>Bulge: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∼0.3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a14:m>
                  <a:endParaRPr lang="en-US" sz="1200" dirty="0"/>
                </a:p>
                <a:p>
                  <a:r>
                    <a:rPr lang="en-US" sz="1200" dirty="0"/>
                    <a:t>Thin Disk: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∼0.25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a14:m>
                  <a:endParaRPr lang="en-US" sz="1200" dirty="0"/>
                </a:p>
                <a:p>
                  <a:r>
                    <a:rPr lang="en-US" sz="1200" dirty="0"/>
                    <a:t>Thick Disk: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∼0.8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a14:m>
                  <a:endParaRPr lang="en-US" sz="1200" dirty="0"/>
                </a:p>
                <a:p>
                  <a:r>
                    <a:rPr lang="en-US" sz="1200" dirty="0"/>
                    <a:t>Stellar Halo: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∼20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a14:m>
                  <a:endParaRPr lang="en-US" sz="1200" dirty="0"/>
                </a:p>
                <a:p>
                  <a:r>
                    <a:rPr lang="en-US" sz="1200" dirty="0"/>
                    <a:t>DM Halo: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∼100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49D8B6F-DCE2-2542-A4C7-0F942D5E1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67" y="4435566"/>
                  <a:ext cx="1643986" cy="1200329"/>
                </a:xfrm>
                <a:prstGeom prst="rect">
                  <a:avLst/>
                </a:prstGeom>
                <a:blipFill>
                  <a:blip r:embed="rId9"/>
                  <a:stretch>
                    <a:fillRect t="-1042" b="-1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B28370C-F84D-09CB-4BA5-B6BE4133C6CD}"/>
                    </a:ext>
                  </a:extLst>
                </p:cNvPr>
                <p:cNvSpPr txBox="1"/>
                <p:nvPr/>
              </p:nvSpPr>
              <p:spPr>
                <a:xfrm>
                  <a:off x="10609628" y="4430535"/>
                  <a:ext cx="164398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u="sng" dirty="0"/>
                    <a:t>Scale Radius</a:t>
                  </a:r>
                </a:p>
                <a:p>
                  <a:r>
                    <a:rPr lang="en-US" sz="1200" dirty="0"/>
                    <a:t>Bulge: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∼0.3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a14:m>
                  <a:endParaRPr lang="en-US" sz="1200" dirty="0"/>
                </a:p>
                <a:p>
                  <a:r>
                    <a:rPr lang="en-US" sz="1200" dirty="0"/>
                    <a:t>Thin Disk: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∼5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a14:m>
                  <a:endParaRPr lang="en-US" sz="1200" dirty="0"/>
                </a:p>
                <a:p>
                  <a:r>
                    <a:rPr lang="en-US" sz="1200" dirty="0"/>
                    <a:t>Thick Disk: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∼2.5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a14:m>
                  <a:endParaRPr lang="en-US" sz="1200" dirty="0"/>
                </a:p>
                <a:p>
                  <a:r>
                    <a:rPr lang="en-US" sz="1200" dirty="0"/>
                    <a:t>Stellar Halo: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∼20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a14:m>
                  <a:endParaRPr lang="en-US" sz="1200" dirty="0"/>
                </a:p>
                <a:p>
                  <a:r>
                    <a:rPr lang="en-US" sz="1200" dirty="0"/>
                    <a:t>DM Halo: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∼100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B28370C-F84D-09CB-4BA5-B6BE4133C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9628" y="4430535"/>
                  <a:ext cx="1643986" cy="1200329"/>
                </a:xfrm>
                <a:prstGeom prst="rect">
                  <a:avLst/>
                </a:prstGeom>
                <a:blipFill>
                  <a:blip r:embed="rId10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6994A5-D23F-8490-D48B-E266D8FEE47D}"/>
                </a:ext>
              </a:extLst>
            </p:cNvPr>
            <p:cNvSpPr/>
            <p:nvPr/>
          </p:nvSpPr>
          <p:spPr>
            <a:xfrm>
              <a:off x="8531766" y="2298827"/>
              <a:ext cx="47834" cy="47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76200">
                <a:schemeClr val="bg1">
                  <a:alpha val="4157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493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2BCD14-DD5A-26A5-FD3F-7D4FD1A687F9}"/>
              </a:ext>
            </a:extLst>
          </p:cNvPr>
          <p:cNvGrpSpPr/>
          <p:nvPr/>
        </p:nvGrpSpPr>
        <p:grpSpPr>
          <a:xfrm>
            <a:off x="894819" y="374072"/>
            <a:ext cx="10729145" cy="6109855"/>
            <a:chOff x="894819" y="374072"/>
            <a:chExt cx="10729145" cy="6109855"/>
          </a:xfrm>
        </p:grpSpPr>
        <p:pic>
          <p:nvPicPr>
            <p:cNvPr id="3" name="Picture 2" descr="A diagram of a cone shape&#10;&#10;Description automatically generated with medium confidence">
              <a:extLst>
                <a:ext uri="{FF2B5EF4-FFF2-40B4-BE49-F238E27FC236}">
                  <a16:creationId xmlns:a16="http://schemas.microsoft.com/office/drawing/2014/main" id="{CF74BD8D-3137-B3EC-9EBE-FF3127FC6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819" y="374072"/>
              <a:ext cx="6109855" cy="6109855"/>
            </a:xfrm>
            <a:prstGeom prst="rect">
              <a:avLst/>
            </a:prstGeom>
          </p:spPr>
        </p:pic>
        <p:pic>
          <p:nvPicPr>
            <p:cNvPr id="5" name="Picture 4" descr="A diagram of a function&#10;&#10;Description automatically generated">
              <a:extLst>
                <a:ext uri="{FF2B5EF4-FFF2-40B4-BE49-F238E27FC236}">
                  <a16:creationId xmlns:a16="http://schemas.microsoft.com/office/drawing/2014/main" id="{4DB067F4-6491-4CC5-A678-716B402C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4674" y="1001936"/>
              <a:ext cx="4619290" cy="5075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69683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B525074-3856-16B5-EE0D-0F1FCE807230}"/>
              </a:ext>
            </a:extLst>
          </p:cNvPr>
          <p:cNvGrpSpPr/>
          <p:nvPr/>
        </p:nvGrpSpPr>
        <p:grpSpPr>
          <a:xfrm>
            <a:off x="735724" y="914400"/>
            <a:ext cx="10720552" cy="5029200"/>
            <a:chOff x="1044203" y="998619"/>
            <a:chExt cx="10720552" cy="50292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DDCD632-7547-028C-5323-5608AD024687}"/>
                </a:ext>
              </a:extLst>
            </p:cNvPr>
            <p:cNvGrpSpPr/>
            <p:nvPr/>
          </p:nvGrpSpPr>
          <p:grpSpPr>
            <a:xfrm>
              <a:off x="1044203" y="998619"/>
              <a:ext cx="10720552" cy="5029200"/>
              <a:chOff x="1044203" y="998619"/>
              <a:chExt cx="10720552" cy="50292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C98786A-9EBE-692E-5476-7B54AA8F0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96537" y="998619"/>
                <a:ext cx="787400" cy="5029200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1179D6A-5D35-AC47-AF5C-4A41D62EFD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4203" y="4221480"/>
                <a:ext cx="1072055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7FA01A5-D4C8-C423-1325-0C7E0EA27E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6176" y="1628052"/>
                <a:ext cx="9789706" cy="343688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271BBE94-81E9-694B-3037-772FC98852B8}"/>
                  </a:ext>
                </a:extLst>
              </p:cNvPr>
              <p:cNvSpPr/>
              <p:nvPr/>
            </p:nvSpPr>
            <p:spPr>
              <a:xfrm rot="20439318">
                <a:off x="2121382" y="3091947"/>
                <a:ext cx="3074620" cy="225906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E21E39E7-6592-A109-1804-F29BEACD7899}"/>
                      </a:ext>
                    </a:extLst>
                  </p:cNvPr>
                  <p:cNvSpPr/>
                  <p:nvPr/>
                </p:nvSpPr>
                <p:spPr>
                  <a:xfrm>
                    <a:off x="2520224" y="3091947"/>
                    <a:ext cx="2259067" cy="22590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𝒄𝒆𝒏𝒕𝒓𝒂𝒍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bg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E21E39E7-6592-A109-1804-F29BEACD78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0224" y="3091947"/>
                    <a:ext cx="2259067" cy="2259067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DCB18B7-B0CA-4CC9-41FC-DA9E9442BA64}"/>
                      </a:ext>
                    </a:extLst>
                  </p:cNvPr>
                  <p:cNvSpPr/>
                  <p:nvPr/>
                </p:nvSpPr>
                <p:spPr>
                  <a:xfrm>
                    <a:off x="9903544" y="3643739"/>
                    <a:ext cx="1155481" cy="1155481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𝒐𝒓𝒃𝒊𝒕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DCB18B7-B0CA-4CC9-41FC-DA9E9442BA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3544" y="3643739"/>
                    <a:ext cx="1155481" cy="115548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4A3D11-F75B-FADB-2323-0DE793E3E52D}"/>
                  </a:ext>
                </a:extLst>
              </p:cNvPr>
              <p:cNvSpPr txBox="1"/>
              <p:nvPr/>
            </p:nvSpPr>
            <p:spPr>
              <a:xfrm>
                <a:off x="1643138" y="5150008"/>
                <a:ext cx="1179671" cy="27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Tidal Budge</a:t>
                </a:r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87AC9308-F402-57B4-FE88-E5AECF41A5B7}"/>
                  </a:ext>
                </a:extLst>
              </p:cNvPr>
              <p:cNvSpPr/>
              <p:nvPr/>
            </p:nvSpPr>
            <p:spPr>
              <a:xfrm>
                <a:off x="2992829" y="3562754"/>
                <a:ext cx="1313856" cy="1317449"/>
              </a:xfrm>
              <a:prstGeom prst="arc">
                <a:avLst>
                  <a:gd name="adj1" fmla="val 16200000"/>
                  <a:gd name="adj2" fmla="val 12640230"/>
                </a:avLst>
              </a:prstGeom>
              <a:ln w="25400">
                <a:solidFill>
                  <a:schemeClr val="tx1"/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D03C5E-BDB1-3A17-B6A3-D15D65A50A75}"/>
                  </a:ext>
                </a:extLst>
              </p:cNvPr>
              <p:cNvCxnSpPr>
                <a:cxnSpLocks/>
                <a:stCxn id="3" idx="6"/>
                <a:endCxn id="5" idx="2"/>
              </p:cNvCxnSpPr>
              <p:nvPr/>
            </p:nvCxnSpPr>
            <p:spPr>
              <a:xfrm>
                <a:off x="5109210" y="3712246"/>
                <a:ext cx="4794334" cy="509234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73DD347-4B54-90A8-F3B0-D2B934E272F0}"/>
                  </a:ext>
                </a:extLst>
              </p:cNvPr>
              <p:cNvCxnSpPr>
                <a:cxnSpLocks/>
                <a:stCxn id="3" idx="6"/>
              </p:cNvCxnSpPr>
              <p:nvPr/>
            </p:nvCxnSpPr>
            <p:spPr>
              <a:xfrm>
                <a:off x="5109210" y="3712246"/>
                <a:ext cx="142686" cy="509232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D94B2B7-990E-8854-3D93-5023CA4E40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9747715" y="3710342"/>
                <a:ext cx="142686" cy="509232"/>
              </a:xfrm>
              <a:prstGeom prst="line">
                <a:avLst/>
              </a:prstGeom>
              <a:ln w="19050">
                <a:solidFill>
                  <a:srgbClr val="7030A0"/>
                </a:solidFill>
                <a:head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6623DF-E087-10A2-CA5D-3B01A329877A}"/>
                  </a:ext>
                </a:extLst>
              </p:cNvPr>
              <p:cNvSpPr txBox="1"/>
              <p:nvPr/>
            </p:nvSpPr>
            <p:spPr>
              <a:xfrm rot="367542">
                <a:off x="6171941" y="3670591"/>
                <a:ext cx="288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 of Gravitational Attraction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73DE9C-10EB-A69F-550A-1A66D75FB9CB}"/>
                  </a:ext>
                </a:extLst>
              </p:cNvPr>
              <p:cNvSpPr txBox="1"/>
              <p:nvPr/>
            </p:nvSpPr>
            <p:spPr>
              <a:xfrm>
                <a:off x="5180553" y="4397756"/>
                <a:ext cx="2228967" cy="64633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Force “pulling” Earth back in its rotation</a:t>
                </a:r>
              </a:p>
              <a:p>
                <a:pPr algn="ctr"/>
                <a:r>
                  <a:rPr lang="en-US" sz="1200" b="1" i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(losing angular momentum)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286968-69D9-D8A6-BF89-FD893F698844}"/>
                  </a:ext>
                </a:extLst>
              </p:cNvPr>
              <p:cNvSpPr txBox="1"/>
              <p:nvPr/>
            </p:nvSpPr>
            <p:spPr>
              <a:xfrm>
                <a:off x="8051133" y="2866888"/>
                <a:ext cx="2228967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Force “pulling” Moon forward in its orbit</a:t>
                </a:r>
              </a:p>
              <a:p>
                <a:pPr algn="ctr"/>
                <a:r>
                  <a:rPr lang="en-US" sz="1200" b="1" i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(gaining angular momentum)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2AAC83F-2FD4-EB0E-22B2-D13D0F95EF0F}"/>
                </a:ext>
              </a:extLst>
            </p:cNvPr>
            <p:cNvCxnSpPr>
              <a:cxnSpLocks/>
            </p:cNvCxnSpPr>
            <p:nvPr/>
          </p:nvCxnSpPr>
          <p:spPr>
            <a:xfrm>
              <a:off x="4191000" y="2021752"/>
              <a:ext cx="41656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C968D-B46F-7B6B-0E55-D4022D3F9E73}"/>
                </a:ext>
              </a:extLst>
            </p:cNvPr>
            <p:cNvSpPr txBox="1"/>
            <p:nvPr/>
          </p:nvSpPr>
          <p:spPr>
            <a:xfrm>
              <a:off x="4822021" y="1300986"/>
              <a:ext cx="290355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Migration Outward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(semi-major axis increases)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3523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07157F-D7F5-8CCC-B388-970252454530}"/>
              </a:ext>
            </a:extLst>
          </p:cNvPr>
          <p:cNvGrpSpPr/>
          <p:nvPr/>
        </p:nvGrpSpPr>
        <p:grpSpPr>
          <a:xfrm>
            <a:off x="3563838" y="2413000"/>
            <a:ext cx="5064323" cy="2032000"/>
            <a:chOff x="4977245" y="2576854"/>
            <a:chExt cx="5064323" cy="2032000"/>
          </a:xfrm>
        </p:grpSpPr>
        <p:pic>
          <p:nvPicPr>
            <p:cNvPr id="3" name="Picture 2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0499A7A9-A8D3-5971-E0AE-FE3B4E7C7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245" y="2576854"/>
              <a:ext cx="2560320" cy="2032000"/>
            </a:xfrm>
            <a:prstGeom prst="rect">
              <a:avLst/>
            </a:prstGeom>
          </p:spPr>
        </p:pic>
        <p:pic>
          <p:nvPicPr>
            <p:cNvPr id="5" name="Picture 4" descr="Diagram of a charge coupled device&#10;&#10;Description automatically generated">
              <a:extLst>
                <a:ext uri="{FF2B5EF4-FFF2-40B4-BE49-F238E27FC236}">
                  <a16:creationId xmlns:a16="http://schemas.microsoft.com/office/drawing/2014/main" id="{C6860F6E-FF61-6C6E-9003-C3BB7862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2868" y="2576854"/>
              <a:ext cx="2298700" cy="20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0621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501BABD-D1A7-50A6-A713-E8A469B78CE1}"/>
              </a:ext>
            </a:extLst>
          </p:cNvPr>
          <p:cNvGrpSpPr/>
          <p:nvPr/>
        </p:nvGrpSpPr>
        <p:grpSpPr>
          <a:xfrm>
            <a:off x="853703" y="737695"/>
            <a:ext cx="10720552" cy="5382610"/>
            <a:chOff x="1044203" y="1300986"/>
            <a:chExt cx="10720552" cy="53826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C98786A-9EBE-692E-5476-7B54AA8F0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68824">
              <a:off x="9820866" y="1654396"/>
              <a:ext cx="787400" cy="50292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179D6A-5D35-AC47-AF5C-4A41D62EFD4E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03" y="4221480"/>
              <a:ext cx="1072055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FA01A5-D4C8-C423-1325-0C7E0EA27EEC}"/>
                </a:ext>
              </a:extLst>
            </p:cNvPr>
            <p:cNvCxnSpPr>
              <a:cxnSpLocks/>
            </p:cNvCxnSpPr>
            <p:nvPr/>
          </p:nvCxnSpPr>
          <p:spPr>
            <a:xfrm>
              <a:off x="1171645" y="3340100"/>
              <a:ext cx="9309639" cy="327659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71BBE94-81E9-694B-3037-772FC98852B8}"/>
                </a:ext>
              </a:extLst>
            </p:cNvPr>
            <p:cNvSpPr/>
            <p:nvPr/>
          </p:nvSpPr>
          <p:spPr>
            <a:xfrm rot="1160682" flipV="1">
              <a:off x="2121382" y="3091947"/>
              <a:ext cx="3074620" cy="22590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E21E39E7-6592-A109-1804-F29BEACD7899}"/>
                    </a:ext>
                  </a:extLst>
                </p:cNvPr>
                <p:cNvSpPr/>
                <p:nvPr/>
              </p:nvSpPr>
              <p:spPr>
                <a:xfrm>
                  <a:off x="2520224" y="3091947"/>
                  <a:ext cx="2259067" cy="2259067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𝒄𝒆𝒏𝒕𝒓𝒂𝒍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E21E39E7-6592-A109-1804-F29BEACD7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224" y="3091947"/>
                  <a:ext cx="2259067" cy="225906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DCB18B7-B0CA-4CC9-41FC-DA9E9442BA64}"/>
                    </a:ext>
                  </a:extLst>
                </p:cNvPr>
                <p:cNvSpPr/>
                <p:nvPr/>
              </p:nvSpPr>
              <p:spPr>
                <a:xfrm>
                  <a:off x="9903544" y="3643739"/>
                  <a:ext cx="1155481" cy="115548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𝒐𝒓𝒃𝒊𝒕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DCB18B7-B0CA-4CC9-41FC-DA9E9442B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3544" y="3643739"/>
                  <a:ext cx="1155481" cy="115548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4A3D11-F75B-FADB-2323-0DE793E3E52D}"/>
                </a:ext>
              </a:extLst>
            </p:cNvPr>
            <p:cNvSpPr txBox="1"/>
            <p:nvPr/>
          </p:nvSpPr>
          <p:spPr>
            <a:xfrm>
              <a:off x="1483755" y="3058161"/>
              <a:ext cx="1179671" cy="275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Tidal Budge</a:t>
              </a: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7AC9308-F402-57B4-FE88-E5AECF41A5B7}"/>
                </a:ext>
              </a:extLst>
            </p:cNvPr>
            <p:cNvSpPr/>
            <p:nvPr/>
          </p:nvSpPr>
          <p:spPr>
            <a:xfrm>
              <a:off x="2992829" y="3562754"/>
              <a:ext cx="1313856" cy="1317449"/>
            </a:xfrm>
            <a:prstGeom prst="arc">
              <a:avLst>
                <a:gd name="adj1" fmla="val 16200000"/>
                <a:gd name="adj2" fmla="val 12640230"/>
              </a:avLst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D03C5E-BDB1-3A17-B6A3-D15D65A50A75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 flipV="1">
              <a:off x="5109210" y="4221480"/>
              <a:ext cx="4794334" cy="50923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73DD347-4B54-90A8-F3B0-D2B934E272F0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5109210" y="4221478"/>
              <a:ext cx="142686" cy="509237"/>
            </a:xfrm>
            <a:prstGeom prst="line">
              <a:avLst/>
            </a:prstGeom>
            <a:ln w="19050">
              <a:solidFill>
                <a:schemeClr val="accent6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94B2B7-990E-8854-3D93-5023CA4E4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3394" y="4219574"/>
              <a:ext cx="107007" cy="511141"/>
            </a:xfrm>
            <a:prstGeom prst="line">
              <a:avLst/>
            </a:prstGeom>
            <a:ln w="19050">
              <a:solidFill>
                <a:srgbClr val="7030A0"/>
              </a:solidFill>
              <a:head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6623DF-E087-10A2-CA5D-3B01A329877A}"/>
                </a:ext>
              </a:extLst>
            </p:cNvPr>
            <p:cNvSpPr txBox="1"/>
            <p:nvPr/>
          </p:nvSpPr>
          <p:spPr>
            <a:xfrm rot="21265921">
              <a:off x="6174230" y="4485671"/>
              <a:ext cx="288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Line of Gravitational Attraction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73DE9C-10EB-A69F-550A-1A66D75FB9CB}"/>
                </a:ext>
              </a:extLst>
            </p:cNvPr>
            <p:cNvSpPr txBox="1"/>
            <p:nvPr/>
          </p:nvSpPr>
          <p:spPr>
            <a:xfrm>
              <a:off x="5159315" y="3202947"/>
              <a:ext cx="2228967" cy="646331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Force “pulling” body forward in its rotation</a:t>
              </a:r>
            </a:p>
            <a:p>
              <a:pPr algn="ctr"/>
              <a:r>
                <a:rPr lang="en-US" sz="12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(gaining angular momentum)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286968-69D9-D8A6-BF89-FD893F698844}"/>
                </a:ext>
              </a:extLst>
            </p:cNvPr>
            <p:cNvSpPr txBox="1"/>
            <p:nvPr/>
          </p:nvSpPr>
          <p:spPr>
            <a:xfrm>
              <a:off x="7950157" y="4949574"/>
              <a:ext cx="2228967" cy="646331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Force “pulling” body back in its orbit</a:t>
              </a:r>
            </a:p>
            <a:p>
              <a:pPr algn="ctr"/>
              <a:r>
                <a:rPr lang="en-US" sz="1200" b="1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(losing angular momentum)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1154BF-2FFA-12CC-506E-1E628076EF6C}"/>
                </a:ext>
              </a:extLst>
            </p:cNvPr>
            <p:cNvCxnSpPr/>
            <p:nvPr/>
          </p:nvCxnSpPr>
          <p:spPr>
            <a:xfrm flipH="1">
              <a:off x="4191000" y="2021752"/>
              <a:ext cx="41656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A3950F-658F-F1EC-30C4-BBED91EF3945}"/>
                </a:ext>
              </a:extLst>
            </p:cNvPr>
            <p:cNvSpPr txBox="1"/>
            <p:nvPr/>
          </p:nvSpPr>
          <p:spPr>
            <a:xfrm>
              <a:off x="4822021" y="1300986"/>
              <a:ext cx="290355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Migration Inward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(semi-major axis decreases)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2789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37C592-AB82-DD56-E971-8AB7B81F695B}"/>
              </a:ext>
            </a:extLst>
          </p:cNvPr>
          <p:cNvGrpSpPr/>
          <p:nvPr/>
        </p:nvGrpSpPr>
        <p:grpSpPr>
          <a:xfrm>
            <a:off x="337750" y="1910773"/>
            <a:ext cx="11516500" cy="3036453"/>
            <a:chOff x="419100" y="2932546"/>
            <a:chExt cx="11516500" cy="3036453"/>
          </a:xfrm>
        </p:grpSpPr>
        <p:pic>
          <p:nvPicPr>
            <p:cNvPr id="4" name="Picture 3" descr="A diagram of a moving cycle&#10;&#10;Description automatically generated">
              <a:extLst>
                <a:ext uri="{FF2B5EF4-FFF2-40B4-BE49-F238E27FC236}">
                  <a16:creationId xmlns:a16="http://schemas.microsoft.com/office/drawing/2014/main" id="{29CC0141-69D6-FE86-ACB8-FE8F8A867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00" y="3072088"/>
              <a:ext cx="5712600" cy="2896911"/>
            </a:xfrm>
            <a:prstGeom prst="rect">
              <a:avLst/>
            </a:prstGeom>
          </p:spPr>
        </p:pic>
        <p:pic>
          <p:nvPicPr>
            <p:cNvPr id="6" name="Picture 5" descr="A diagram of a formation of gravity&#10;&#10;Description automatically generated">
              <a:extLst>
                <a:ext uri="{FF2B5EF4-FFF2-40B4-BE49-F238E27FC236}">
                  <a16:creationId xmlns:a16="http://schemas.microsoft.com/office/drawing/2014/main" id="{A18C75F2-E810-6B1C-552C-ED92502E4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3000" y="2932546"/>
              <a:ext cx="5712600" cy="2680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4035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654A2C4-3967-58B1-C956-09881082CA59}"/>
              </a:ext>
            </a:extLst>
          </p:cNvPr>
          <p:cNvGrpSpPr/>
          <p:nvPr/>
        </p:nvGrpSpPr>
        <p:grpSpPr>
          <a:xfrm>
            <a:off x="2264615" y="1411561"/>
            <a:ext cx="7473710" cy="4034878"/>
            <a:chOff x="1005658" y="1769289"/>
            <a:chExt cx="7473710" cy="403487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384B6DD-06B6-6083-7DEF-8D9664AA32FD}"/>
                </a:ext>
              </a:extLst>
            </p:cNvPr>
            <p:cNvSpPr/>
            <p:nvPr/>
          </p:nvSpPr>
          <p:spPr>
            <a:xfrm>
              <a:off x="1005658" y="2326066"/>
              <a:ext cx="2160451" cy="220586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1C85C5-46AD-82CB-F251-F1CB9B7B2FAB}"/>
                </a:ext>
              </a:extLst>
            </p:cNvPr>
            <p:cNvSpPr txBox="1"/>
            <p:nvPr/>
          </p:nvSpPr>
          <p:spPr>
            <a:xfrm>
              <a:off x="1539148" y="1769289"/>
              <a:ext cx="109347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Earth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42460-D880-A14A-49AB-521CF7112F0B}"/>
                    </a:ext>
                  </a:extLst>
                </p:cNvPr>
                <p:cNvSpPr txBox="1"/>
                <p:nvPr/>
              </p:nvSpPr>
              <p:spPr>
                <a:xfrm>
                  <a:off x="5021687" y="5315432"/>
                  <a:ext cx="109347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42460-D880-A14A-49AB-521CF7112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1687" y="5315432"/>
                  <a:ext cx="109347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CD07BE3-618D-52B6-B7F5-C9370F8E32B8}"/>
                </a:ext>
              </a:extLst>
            </p:cNvPr>
            <p:cNvSpPr/>
            <p:nvPr/>
          </p:nvSpPr>
          <p:spPr>
            <a:xfrm>
              <a:off x="7224360" y="2788304"/>
              <a:ext cx="1255008" cy="128139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3F8C67-3041-EA26-7AE8-2BFCBBE5874C}"/>
                </a:ext>
              </a:extLst>
            </p:cNvPr>
            <p:cNvSpPr txBox="1"/>
            <p:nvPr/>
          </p:nvSpPr>
          <p:spPr>
            <a:xfrm>
              <a:off x="7305127" y="2172411"/>
              <a:ext cx="109347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Moon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DEA6E9D-A55D-D4A1-256E-BCA6E47E8DF7}"/>
                </a:ext>
              </a:extLst>
            </p:cNvPr>
            <p:cNvCxnSpPr>
              <a:cxnSpLocks/>
              <a:stCxn id="4" idx="6"/>
              <a:endCxn id="5" idx="0"/>
            </p:cNvCxnSpPr>
            <p:nvPr/>
          </p:nvCxnSpPr>
          <p:spPr>
            <a:xfrm flipV="1">
              <a:off x="3166109" y="2788304"/>
              <a:ext cx="4685755" cy="6406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00B549-6738-574F-4BCE-248B6E8BE7DE}"/>
                </a:ext>
              </a:extLst>
            </p:cNvPr>
            <p:cNvCxnSpPr>
              <a:cxnSpLocks/>
              <a:stCxn id="5" idx="4"/>
              <a:endCxn id="4" idx="6"/>
            </p:cNvCxnSpPr>
            <p:nvPr/>
          </p:nvCxnSpPr>
          <p:spPr>
            <a:xfrm flipH="1" flipV="1">
              <a:off x="3166109" y="3429000"/>
              <a:ext cx="4685755" cy="6406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12E380-CA8D-DD2D-B5A9-58DDB5E4DE87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flipV="1">
              <a:off x="7851863" y="2788304"/>
              <a:ext cx="1" cy="300670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9D717D-D2C5-F0DA-1580-DDADAF719B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5883" y="5205186"/>
              <a:ext cx="57659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280107A-09B3-C6F2-1DD1-F1FDA2F233A0}"/>
                </a:ext>
              </a:extLst>
            </p:cNvPr>
            <p:cNvCxnSpPr>
              <a:cxnSpLocks/>
              <a:endCxn id="4" idx="6"/>
            </p:cNvCxnSpPr>
            <p:nvPr/>
          </p:nvCxnSpPr>
          <p:spPr>
            <a:xfrm flipH="1">
              <a:off x="3166109" y="3429000"/>
              <a:ext cx="46857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FF8C25-1D2E-1940-1731-88009FCBC249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 flipV="1">
              <a:off x="2085883" y="2326066"/>
              <a:ext cx="1" cy="346894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D5991F4-A930-7F25-17B9-B08D99C8EFDF}"/>
                </a:ext>
              </a:extLst>
            </p:cNvPr>
            <p:cNvCxnSpPr>
              <a:cxnSpLocks/>
              <a:endCxn id="4" idx="6"/>
            </p:cNvCxnSpPr>
            <p:nvPr/>
          </p:nvCxnSpPr>
          <p:spPr>
            <a:xfrm>
              <a:off x="2085883" y="3429000"/>
              <a:ext cx="108022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6DAF529-F249-A2B7-B6C8-A2E3DD45F376}"/>
                    </a:ext>
                  </a:extLst>
                </p:cNvPr>
                <p:cNvSpPr txBox="1"/>
                <p:nvPr/>
              </p:nvSpPr>
              <p:spPr>
                <a:xfrm>
                  <a:off x="2085883" y="3056889"/>
                  <a:ext cx="1093470" cy="38145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⊕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6DAF529-F249-A2B7-B6C8-A2E3DD45F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883" y="3056889"/>
                  <a:ext cx="1093470" cy="381451"/>
                </a:xfrm>
                <a:prstGeom prst="rect">
                  <a:avLst/>
                </a:prstGeom>
                <a:blipFill>
                  <a:blip r:embed="rId3"/>
                  <a:stretch>
                    <a:fillRect b="-645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2A7753-0878-9ED7-8F7E-4644869EA39E}"/>
                    </a:ext>
                  </a:extLst>
                </p:cNvPr>
                <p:cNvSpPr txBox="1"/>
                <p:nvPr/>
              </p:nvSpPr>
              <p:spPr>
                <a:xfrm>
                  <a:off x="7305127" y="3515698"/>
                  <a:ext cx="708125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2A7753-0878-9ED7-8F7E-4644869EA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5127" y="3515698"/>
                  <a:ext cx="70812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71EC6F2-0030-D6C6-F32D-EDD041A431EC}"/>
                    </a:ext>
                  </a:extLst>
                </p:cNvPr>
                <p:cNvSpPr txBox="1"/>
                <p:nvPr/>
              </p:nvSpPr>
              <p:spPr>
                <a:xfrm>
                  <a:off x="5267018" y="3428999"/>
                  <a:ext cx="1176494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≈1/4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71EC6F2-0030-D6C6-F32D-EDD041A43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7018" y="3428999"/>
                  <a:ext cx="117649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61E6F3B-2E81-9717-E95B-5F08A9F5A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9352" y="2335223"/>
              <a:ext cx="1" cy="346894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BBF0D20-A780-6806-AEDA-CE34DFEEA752}"/>
                </a:ext>
              </a:extLst>
            </p:cNvPr>
            <p:cNvCxnSpPr>
              <a:cxnSpLocks/>
            </p:cNvCxnSpPr>
            <p:nvPr/>
          </p:nvCxnSpPr>
          <p:spPr>
            <a:xfrm>
              <a:off x="3179352" y="4960021"/>
              <a:ext cx="46725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38800C-0F1A-B04C-B344-4D7C6A89F716}"/>
                    </a:ext>
                  </a:extLst>
                </p:cNvPr>
                <p:cNvSpPr txBox="1"/>
                <p:nvPr/>
              </p:nvSpPr>
              <p:spPr>
                <a:xfrm>
                  <a:off x="4535235" y="4550901"/>
                  <a:ext cx="1947499" cy="38145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𝐸𝑀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⊕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38800C-0F1A-B04C-B344-4D7C6A89F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5235" y="4550901"/>
                  <a:ext cx="1947499" cy="381451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75801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C308D1D-A580-FAC5-2967-44588359B599}"/>
              </a:ext>
            </a:extLst>
          </p:cNvPr>
          <p:cNvGrpSpPr/>
          <p:nvPr/>
        </p:nvGrpSpPr>
        <p:grpSpPr>
          <a:xfrm>
            <a:off x="3640062" y="2004675"/>
            <a:ext cx="6148697" cy="2712468"/>
            <a:chOff x="3640062" y="2004675"/>
            <a:chExt cx="6148697" cy="27124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1C85C5-46AD-82CB-F251-F1CB9B7B2FAB}"/>
                </a:ext>
              </a:extLst>
            </p:cNvPr>
            <p:cNvSpPr txBox="1"/>
            <p:nvPr/>
          </p:nvSpPr>
          <p:spPr>
            <a:xfrm>
              <a:off x="3640062" y="2515298"/>
              <a:ext cx="109347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Observer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3F8C67-3041-EA26-7AE8-2BFCBBE5874C}"/>
                </a:ext>
              </a:extLst>
            </p:cNvPr>
            <p:cNvSpPr txBox="1"/>
            <p:nvPr/>
          </p:nvSpPr>
          <p:spPr>
            <a:xfrm>
              <a:off x="8557461" y="2004675"/>
              <a:ext cx="109347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Emission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DEA6E9D-A55D-D4A1-256E-BCA6E47E8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5066" y="2430576"/>
              <a:ext cx="4685755" cy="64069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00B549-6738-574F-4BCE-248B6E8BE7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066" y="3071272"/>
              <a:ext cx="4685755" cy="64069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12E380-CA8D-DD2D-B5A9-58DDB5E4D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19" y="3711967"/>
              <a:ext cx="1149" cy="100517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280107A-09B3-C6F2-1DD1-F1FDA2F23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5066" y="3071272"/>
              <a:ext cx="46857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2A7753-0878-9ED7-8F7E-4644869EA39E}"/>
                    </a:ext>
                  </a:extLst>
                </p:cNvPr>
                <p:cNvSpPr txBox="1"/>
                <p:nvPr/>
              </p:nvSpPr>
              <p:spPr>
                <a:xfrm>
                  <a:off x="9080634" y="2888581"/>
                  <a:ext cx="708125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2A7753-0878-9ED7-8F7E-4644869EA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0634" y="2888581"/>
                  <a:ext cx="708125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71EC6F2-0030-D6C6-F32D-EDD041A431EC}"/>
                    </a:ext>
                  </a:extLst>
                </p:cNvPr>
                <p:cNvSpPr txBox="1"/>
                <p:nvPr/>
              </p:nvSpPr>
              <p:spPr>
                <a:xfrm>
                  <a:off x="6346615" y="2750924"/>
                  <a:ext cx="480764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𝛿𝜃</m:t>
                        </m:r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71EC6F2-0030-D6C6-F32D-EDD041A43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6615" y="2750924"/>
                  <a:ext cx="48076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61E6F3B-2E81-9717-E95B-5F08A9F5A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8309" y="3071271"/>
              <a:ext cx="0" cy="1587815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BBF0D20-A780-6806-AEDA-CE34DFEEA752}"/>
                </a:ext>
              </a:extLst>
            </p:cNvPr>
            <p:cNvCxnSpPr>
              <a:cxnSpLocks/>
            </p:cNvCxnSpPr>
            <p:nvPr/>
          </p:nvCxnSpPr>
          <p:spPr>
            <a:xfrm>
              <a:off x="4431686" y="4194437"/>
              <a:ext cx="46725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38800C-0F1A-B04C-B344-4D7C6A89F716}"/>
                    </a:ext>
                  </a:extLst>
                </p:cNvPr>
                <p:cNvSpPr txBox="1"/>
                <p:nvPr/>
              </p:nvSpPr>
              <p:spPr>
                <a:xfrm>
                  <a:off x="6248994" y="3768536"/>
                  <a:ext cx="115677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38800C-0F1A-B04C-B344-4D7C6A89F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994" y="3768536"/>
                  <a:ext cx="115677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604A582-A333-6256-F3AF-25C14C2FD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4711" y="2439733"/>
              <a:ext cx="0" cy="1272234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2B0A4E2D-A8ED-3F8E-28E9-FCFC9FBE1AA5}"/>
                </a:ext>
              </a:extLst>
            </p:cNvPr>
            <p:cNvSpPr/>
            <p:nvPr/>
          </p:nvSpPr>
          <p:spPr>
            <a:xfrm>
              <a:off x="4318000" y="2554495"/>
              <a:ext cx="1778000" cy="1037771"/>
            </a:xfrm>
            <a:prstGeom prst="arc">
              <a:avLst>
                <a:gd name="adj1" fmla="val 20677862"/>
                <a:gd name="adj2" fmla="val 896914"/>
              </a:avLst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06022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5199647-A313-E0DC-53CA-69E14213D6D4}"/>
              </a:ext>
            </a:extLst>
          </p:cNvPr>
          <p:cNvGrpSpPr/>
          <p:nvPr/>
        </p:nvGrpSpPr>
        <p:grpSpPr>
          <a:xfrm>
            <a:off x="1005658" y="931664"/>
            <a:ext cx="10792913" cy="4723886"/>
            <a:chOff x="1005658" y="931664"/>
            <a:chExt cx="10792913" cy="472388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384B6DD-06B6-6083-7DEF-8D9664AA32FD}"/>
                </a:ext>
              </a:extLst>
            </p:cNvPr>
            <p:cNvSpPr/>
            <p:nvPr/>
          </p:nvSpPr>
          <p:spPr>
            <a:xfrm>
              <a:off x="1005658" y="2326066"/>
              <a:ext cx="2160451" cy="220586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Protostar/</a:t>
              </a:r>
            </a:p>
            <a:p>
              <a:pPr algn="ctr"/>
              <a:r>
                <a:rPr lang="en-US" dirty="0"/>
                <a:t>Newborn Star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DEA6E9D-A55D-D4A1-256E-BCA6E47E8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6140" y="1657350"/>
              <a:ext cx="8046720" cy="15544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00B549-6738-574F-4BCE-248B6E8BE7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6140" y="3752850"/>
              <a:ext cx="8046720" cy="15278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12E380-CA8D-DD2D-B5A9-58DDB5E4D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1863" y="2044261"/>
              <a:ext cx="0" cy="3042285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1C85C5-46AD-82CB-F251-F1CB9B7B2FAB}"/>
                </a:ext>
              </a:extLst>
            </p:cNvPr>
            <p:cNvSpPr txBox="1"/>
            <p:nvPr/>
          </p:nvSpPr>
          <p:spPr>
            <a:xfrm>
              <a:off x="7305128" y="1481474"/>
              <a:ext cx="1093470" cy="369332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</a:rPr>
                <a:t>Ice Line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9D717D-D2C5-F0DA-1580-DDADAF719B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5884" y="5655550"/>
              <a:ext cx="561267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42460-D880-A14A-49AB-521CF7112F0B}"/>
                    </a:ext>
                  </a:extLst>
                </p:cNvPr>
                <p:cNvSpPr txBox="1"/>
                <p:nvPr/>
              </p:nvSpPr>
              <p:spPr>
                <a:xfrm>
                  <a:off x="4345486" y="5205186"/>
                  <a:ext cx="109347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𝒊𝒄𝒆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42460-D880-A14A-49AB-521CF7112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5486" y="5205186"/>
                  <a:ext cx="109347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5BCE7E0-57E6-E1BB-F052-E1B2D090C7DA}"/>
                    </a:ext>
                  </a:extLst>
                </p:cNvPr>
                <p:cNvSpPr txBox="1"/>
                <p:nvPr/>
              </p:nvSpPr>
              <p:spPr>
                <a:xfrm>
                  <a:off x="3905155" y="3125055"/>
                  <a:ext cx="3946708" cy="92333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𝒊𝒄𝒆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</a:rPr>
                    <a:t> ices are in gaseous form</a:t>
                  </a:r>
                </a:p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∴</a:t>
                  </a:r>
                </a:p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Rocky Planets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5BCE7E0-57E6-E1BB-F052-E1B2D090C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155" y="3125055"/>
                  <a:ext cx="3946708" cy="923330"/>
                </a:xfrm>
                <a:prstGeom prst="rect">
                  <a:avLst/>
                </a:prstGeom>
                <a:blipFill>
                  <a:blip r:embed="rId3"/>
                  <a:stretch>
                    <a:fillRect t="-4110" b="-9589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8472642-BFB7-8740-3860-E3F69C278BB5}"/>
                    </a:ext>
                  </a:extLst>
                </p:cNvPr>
                <p:cNvSpPr txBox="1"/>
                <p:nvPr/>
              </p:nvSpPr>
              <p:spPr>
                <a:xfrm>
                  <a:off x="7851863" y="3105150"/>
                  <a:ext cx="3946708" cy="92333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𝒊𝒄𝒆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</a:rPr>
                    <a:t> ices are in solid form</a:t>
                  </a:r>
                </a:p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∴</a:t>
                  </a:r>
                </a:p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Ice/Gas Planets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8472642-BFB7-8740-3860-E3F69C278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1863" y="3105150"/>
                  <a:ext cx="3946708" cy="923330"/>
                </a:xfrm>
                <a:prstGeom prst="rect">
                  <a:avLst/>
                </a:prstGeom>
                <a:blipFill>
                  <a:blip r:embed="rId4"/>
                  <a:stretch>
                    <a:fillRect t="-2703" b="-9459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E78D78-4A2B-3D3E-E236-DFA773788CDE}"/>
                </a:ext>
              </a:extLst>
            </p:cNvPr>
            <p:cNvSpPr txBox="1"/>
            <p:nvPr/>
          </p:nvSpPr>
          <p:spPr>
            <a:xfrm>
              <a:off x="3978526" y="1908138"/>
              <a:ext cx="3151819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Temperature Higher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1440C7-F621-F280-E549-5C98427791DF}"/>
                </a:ext>
              </a:extLst>
            </p:cNvPr>
            <p:cNvSpPr txBox="1"/>
            <p:nvPr/>
          </p:nvSpPr>
          <p:spPr>
            <a:xfrm>
              <a:off x="8646752" y="931664"/>
              <a:ext cx="3151819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Temperature Lower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3628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BB12738-C022-C928-E485-AD4EF884681E}"/>
              </a:ext>
            </a:extLst>
          </p:cNvPr>
          <p:cNvGrpSpPr/>
          <p:nvPr/>
        </p:nvGrpSpPr>
        <p:grpSpPr>
          <a:xfrm>
            <a:off x="757644" y="1297305"/>
            <a:ext cx="10686973" cy="4263390"/>
            <a:chOff x="757644" y="1297305"/>
            <a:chExt cx="10686973" cy="426339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94EABF8-5033-6490-8F5B-84A7922B74C1}"/>
                </a:ext>
              </a:extLst>
            </p:cNvPr>
            <p:cNvGrpSpPr/>
            <p:nvPr/>
          </p:nvGrpSpPr>
          <p:grpSpPr>
            <a:xfrm>
              <a:off x="757644" y="1297305"/>
              <a:ext cx="10676712" cy="4263390"/>
              <a:chOff x="757644" y="1297305"/>
              <a:chExt cx="10676712" cy="426339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6CC98AF-8B9B-9AC4-E9C4-B84326F4DF2F}"/>
                  </a:ext>
                </a:extLst>
              </p:cNvPr>
              <p:cNvSpPr/>
              <p:nvPr/>
            </p:nvSpPr>
            <p:spPr>
              <a:xfrm>
                <a:off x="757644" y="1297305"/>
                <a:ext cx="7726680" cy="4263390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C9831F6-C982-07CC-956C-F13CEEB581F9}"/>
                  </a:ext>
                </a:extLst>
              </p:cNvPr>
              <p:cNvCxnSpPr>
                <a:stCxn id="2" idx="0"/>
                <a:endCxn id="2" idx="4"/>
              </p:cNvCxnSpPr>
              <p:nvPr/>
            </p:nvCxnSpPr>
            <p:spPr>
              <a:xfrm>
                <a:off x="4620984" y="1297305"/>
                <a:ext cx="0" cy="426339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DF7E3B1-7F2B-C88D-16B6-C7CCF5D02214}"/>
                  </a:ext>
                </a:extLst>
              </p:cNvPr>
              <p:cNvCxnSpPr>
                <a:stCxn id="2" idx="2"/>
                <a:endCxn id="2" idx="6"/>
              </p:cNvCxnSpPr>
              <p:nvPr/>
            </p:nvCxnSpPr>
            <p:spPr>
              <a:xfrm>
                <a:off x="757644" y="3429000"/>
                <a:ext cx="7726680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74B41A-167C-A812-1228-D74CB69DD65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07081">
                <a:off x="7553151" y="2002815"/>
                <a:ext cx="171895" cy="171413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9F10D2-3459-45CB-21BF-509AF9D3583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470266">
                <a:off x="6880313" y="3343293"/>
                <a:ext cx="171895" cy="171413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2B3B9A-9D06-3D3F-08D9-F144C6E865E2}"/>
                  </a:ext>
                </a:extLst>
              </p:cNvPr>
              <p:cNvSpPr txBox="1"/>
              <p:nvPr/>
            </p:nvSpPr>
            <p:spPr>
              <a:xfrm>
                <a:off x="1946654" y="3225726"/>
                <a:ext cx="648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05F598C-0AF8-1C06-E729-2DA29D6EF897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7004223" y="2169822"/>
                <a:ext cx="607750" cy="1182203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headEnd w="lg" len="lg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8AF057B-62AD-B372-C443-2BBE44E41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8044" y="1365250"/>
                <a:ext cx="0" cy="1986775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974218E-64B4-CC31-4F08-AB1D374B5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284" y="3566931"/>
                <a:ext cx="3660550" cy="0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3FFDF8E-6B30-5765-4002-BDC5D8F1E8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5708" y="3566931"/>
                <a:ext cx="2256786" cy="24496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C6D66C6C-83A3-9914-BE43-8B601078B760}"/>
                      </a:ext>
                    </a:extLst>
                  </p:cNvPr>
                  <p:cNvSpPr txBox="1"/>
                  <p:nvPr/>
                </p:nvSpPr>
                <p:spPr>
                  <a:xfrm>
                    <a:off x="6547068" y="3626023"/>
                    <a:ext cx="52471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C6D66C6C-83A3-9914-BE43-8B601078B7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7068" y="3626023"/>
                    <a:ext cx="524710" cy="3385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17D1BE8-8E5C-E883-EF00-02F34D3C6D56}"/>
                      </a:ext>
                    </a:extLst>
                  </p:cNvPr>
                  <p:cNvSpPr txBox="1"/>
                  <p:nvPr/>
                </p:nvSpPr>
                <p:spPr>
                  <a:xfrm>
                    <a:off x="4133166" y="2174826"/>
                    <a:ext cx="39932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17D1BE8-8E5C-E883-EF00-02F34D3C6D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3166" y="2174826"/>
                    <a:ext cx="399328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ABA329A-5E62-FF8C-C6E3-20633D8DF938}"/>
                      </a:ext>
                    </a:extLst>
                  </p:cNvPr>
                  <p:cNvSpPr txBox="1"/>
                  <p:nvPr/>
                </p:nvSpPr>
                <p:spPr>
                  <a:xfrm>
                    <a:off x="2918435" y="3645778"/>
                    <a:ext cx="97133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16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16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ABA329A-5E62-FF8C-C6E3-20633D8DF9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8435" y="3645778"/>
                    <a:ext cx="971331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8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7C1F8265-988A-50CC-E6FA-685BA5D7214D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05" y="2996769"/>
                    <a:ext cx="5169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7C1F8265-988A-50CC-E6FA-685BA5D721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5305" y="2996769"/>
                    <a:ext cx="516920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E525922-971F-8995-CF25-33F7D867AC8D}"/>
                      </a:ext>
                    </a:extLst>
                  </p:cNvPr>
                  <p:cNvSpPr txBox="1"/>
                  <p:nvPr/>
                </p:nvSpPr>
                <p:spPr>
                  <a:xfrm>
                    <a:off x="7530443" y="1619312"/>
                    <a:ext cx="5169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E525922-971F-8995-CF25-33F7D867AC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0443" y="1619312"/>
                    <a:ext cx="516920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25497C3-39F2-7C32-DF41-7AEAB94BE233}"/>
                      </a:ext>
                    </a:extLst>
                  </p:cNvPr>
                  <p:cNvSpPr txBox="1"/>
                  <p:nvPr/>
                </p:nvSpPr>
                <p:spPr>
                  <a:xfrm>
                    <a:off x="8807093" y="2317860"/>
                    <a:ext cx="2242795" cy="12939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≡ </m:t>
                        </m:r>
                      </m:oMath>
                    </a14:m>
                    <a:r>
                      <a:rPr lang="en-US" dirty="0">
                        <a:solidFill>
                          <a:srgbClr val="00B0F0"/>
                        </a:solidFill>
                      </a:rPr>
                      <a:t>semi-major axis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≡ </m:t>
                        </m:r>
                      </m:oMath>
                    </a14:m>
                    <a:r>
                      <a:rPr lang="en-US" dirty="0">
                        <a:solidFill>
                          <a:srgbClr val="00B050"/>
                        </a:solidFill>
                      </a:rPr>
                      <a:t>semi-minor axis</a:t>
                    </a:r>
                    <a:endParaRPr lang="en-US" dirty="0">
                      <a:solidFill>
                        <a:srgbClr val="00B0F0"/>
                      </a:solidFill>
                    </a:endParaRPr>
                  </a:p>
                  <a:p>
                    <a14:m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≡ </m:t>
                        </m:r>
                      </m:oMath>
                    </a14:m>
                    <a:r>
                      <a:rPr lang="en-US" dirty="0">
                        <a:solidFill>
                          <a:srgbClr val="FF0000"/>
                        </a:solidFill>
                      </a:rPr>
                      <a:t>focus-to-center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 </m:t>
                        </m:r>
                      </m:oMath>
                    </a14:m>
                    <a:r>
                      <a:rPr lang="en-US" dirty="0">
                        <a:solidFill>
                          <a:schemeClr val="tx1"/>
                        </a:solidFill>
                      </a:rPr>
                      <a:t>eccentricity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oMath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25497C3-39F2-7C32-DF41-7AEAB94BE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7093" y="2317860"/>
                    <a:ext cx="2242795" cy="12939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942" b="-2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0ED6A73-9E77-06E9-0E44-0AB066170D35}"/>
                      </a:ext>
                    </a:extLst>
                  </p:cNvPr>
                  <p:cNvSpPr txBox="1"/>
                  <p:nvPr/>
                </p:nvSpPr>
                <p:spPr>
                  <a:xfrm>
                    <a:off x="8807093" y="3849285"/>
                    <a:ext cx="2627263" cy="678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0ED6A73-9E77-06E9-0E44-0AB066170D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7093" y="3849285"/>
                    <a:ext cx="2627263" cy="6788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AF7B684-7070-2C61-F0BA-EB59818E2C37}"/>
                      </a:ext>
                    </a:extLst>
                  </p:cNvPr>
                  <p:cNvSpPr txBox="1"/>
                  <p:nvPr/>
                </p:nvSpPr>
                <p:spPr>
                  <a:xfrm>
                    <a:off x="4691839" y="3001112"/>
                    <a:ext cx="7712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AF7B684-7070-2C61-F0BA-EB59818E2C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1839" y="3001112"/>
                    <a:ext cx="77128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Left Brace 57">
                <a:extLst>
                  <a:ext uri="{FF2B5EF4-FFF2-40B4-BE49-F238E27FC236}">
                    <a16:creationId xmlns:a16="http://schemas.microsoft.com/office/drawing/2014/main" id="{73AED3DC-28CB-B2F0-5432-E1F40728379C}"/>
                  </a:ext>
                </a:extLst>
              </p:cNvPr>
              <p:cNvSpPr/>
              <p:nvPr/>
            </p:nvSpPr>
            <p:spPr>
              <a:xfrm rot="16200000">
                <a:off x="7550408" y="3508301"/>
                <a:ext cx="341838" cy="1525998"/>
              </a:xfrm>
              <a:prstGeom prst="leftBrace">
                <a:avLst>
                  <a:gd name="adj1" fmla="val 56266"/>
                  <a:gd name="adj2" fmla="val 44217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Left Brace 58">
                <a:extLst>
                  <a:ext uri="{FF2B5EF4-FFF2-40B4-BE49-F238E27FC236}">
                    <a16:creationId xmlns:a16="http://schemas.microsoft.com/office/drawing/2014/main" id="{6160F834-5993-C3E8-1254-27AF0FDD7D63}"/>
                  </a:ext>
                </a:extLst>
              </p:cNvPr>
              <p:cNvSpPr/>
              <p:nvPr/>
            </p:nvSpPr>
            <p:spPr>
              <a:xfrm rot="16200000">
                <a:off x="3687067" y="1178771"/>
                <a:ext cx="341838" cy="6200682"/>
              </a:xfrm>
              <a:prstGeom prst="leftBrace">
                <a:avLst>
                  <a:gd name="adj1" fmla="val 56266"/>
                  <a:gd name="adj2" fmla="val 3397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5363C0-9216-B156-46DA-551C4388A5E6}"/>
                  </a:ext>
                </a:extLst>
              </p:cNvPr>
              <p:cNvCxnSpPr>
                <a:cxnSpLocks/>
                <a:stCxn id="2" idx="2"/>
                <a:endCxn id="59" idx="0"/>
              </p:cNvCxnSpPr>
              <p:nvPr/>
            </p:nvCxnSpPr>
            <p:spPr>
              <a:xfrm>
                <a:off x="757644" y="3429000"/>
                <a:ext cx="1" cy="67919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AE8F78B-683F-431B-5F7F-D15717E74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8327" y="3426323"/>
                <a:ext cx="0" cy="67405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02512E1-3709-5F23-6040-90150B541B38}"/>
                  </a:ext>
                </a:extLst>
              </p:cNvPr>
              <p:cNvCxnSpPr>
                <a:cxnSpLocks/>
                <a:stCxn id="2" idx="6"/>
                <a:endCxn id="58" idx="2"/>
              </p:cNvCxnSpPr>
              <p:nvPr/>
            </p:nvCxnSpPr>
            <p:spPr>
              <a:xfrm>
                <a:off x="8484324" y="3429000"/>
                <a:ext cx="2" cy="67138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612FEE-9D3E-C9D0-B169-ACDF8B12FDC1}"/>
                  </a:ext>
                </a:extLst>
              </p:cNvPr>
              <p:cNvSpPr txBox="1"/>
              <p:nvPr/>
            </p:nvSpPr>
            <p:spPr>
              <a:xfrm>
                <a:off x="2061014" y="4587396"/>
                <a:ext cx="1613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Apocenter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CD3413C-CCEA-152F-9792-C86D91C5BE73}"/>
                  </a:ext>
                </a:extLst>
              </p:cNvPr>
              <p:cNvSpPr txBox="1"/>
              <p:nvPr/>
            </p:nvSpPr>
            <p:spPr>
              <a:xfrm>
                <a:off x="6914669" y="4528125"/>
                <a:ext cx="1613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Pericenter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DDB0D9E1-6D1E-5619-0CEE-C3875ADE04AA}"/>
                      </a:ext>
                    </a:extLst>
                  </p:cNvPr>
                  <p:cNvSpPr txBox="1"/>
                  <p:nvPr/>
                </p:nvSpPr>
                <p:spPr>
                  <a:xfrm>
                    <a:off x="7085161" y="3033483"/>
                    <a:ext cx="5169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DDB0D9E1-6D1E-5619-0CEE-C3875ADE04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5161" y="3033483"/>
                    <a:ext cx="516920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74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399259DD-312F-EE48-77DB-CBD3305713D4}"/>
                      </a:ext>
                    </a:extLst>
                  </p:cNvPr>
                  <p:cNvSpPr txBox="1"/>
                  <p:nvPr/>
                </p:nvSpPr>
                <p:spPr>
                  <a:xfrm>
                    <a:off x="7004221" y="2344103"/>
                    <a:ext cx="5169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399259DD-312F-EE48-77DB-CBD3305713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4221" y="2344103"/>
                    <a:ext cx="516920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A5CE8D8-97BA-57F9-F3CF-AC58B1666E53}"/>
                    </a:ext>
                  </a:extLst>
                </p:cNvPr>
                <p:cNvSpPr txBox="1"/>
                <p:nvPr/>
              </p:nvSpPr>
              <p:spPr>
                <a:xfrm>
                  <a:off x="8817354" y="4772062"/>
                  <a:ext cx="2627263" cy="43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A5CE8D8-97BA-57F9-F3CF-AC58B1666E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7354" y="4772062"/>
                  <a:ext cx="2627263" cy="437749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50970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531C75C-A6B5-3B97-5FDB-274D0FDA5E22}"/>
              </a:ext>
            </a:extLst>
          </p:cNvPr>
          <p:cNvGrpSpPr/>
          <p:nvPr/>
        </p:nvGrpSpPr>
        <p:grpSpPr>
          <a:xfrm>
            <a:off x="2806568" y="1732801"/>
            <a:ext cx="6294014" cy="3495799"/>
            <a:chOff x="2806568" y="1732801"/>
            <a:chExt cx="6294014" cy="349579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74B41A-167C-A812-1228-D74CB69DD6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6023" y="1995390"/>
              <a:ext cx="159352" cy="15890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9F10D2-3459-45CB-21BF-509AF9D3583A}"/>
                </a:ext>
              </a:extLst>
            </p:cNvPr>
            <p:cNvSpPr>
              <a:spLocks noChangeAspect="1"/>
            </p:cNvSpPr>
            <p:nvPr/>
          </p:nvSpPr>
          <p:spPr>
            <a:xfrm rot="20470266">
              <a:off x="3098068" y="4760319"/>
              <a:ext cx="159352" cy="15890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5F598C-0AF8-1C06-E729-2DA29D6EF897}"/>
                </a:ext>
              </a:extLst>
            </p:cNvPr>
            <p:cNvCxnSpPr>
              <a:cxnSpLocks/>
              <a:stCxn id="12" idx="7"/>
              <a:endCxn id="11" idx="2"/>
            </p:cNvCxnSpPr>
            <p:nvPr/>
          </p:nvCxnSpPr>
          <p:spPr>
            <a:xfrm flipV="1">
              <a:off x="3212936" y="2074843"/>
              <a:ext cx="5203087" cy="269357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C1F8265-988A-50CC-E6FA-685BA5D7214D}"/>
                    </a:ext>
                  </a:extLst>
                </p:cNvPr>
                <p:cNvSpPr txBox="1"/>
                <p:nvPr/>
              </p:nvSpPr>
              <p:spPr>
                <a:xfrm>
                  <a:off x="2806568" y="4890046"/>
                  <a:ext cx="4722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C1F8265-988A-50CC-E6FA-685BA5D72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6568" y="4890046"/>
                  <a:ext cx="472232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E525922-971F-8995-CF25-33F7D867AC8D}"/>
                    </a:ext>
                  </a:extLst>
                </p:cNvPr>
                <p:cNvSpPr txBox="1"/>
                <p:nvPr/>
              </p:nvSpPr>
              <p:spPr>
                <a:xfrm>
                  <a:off x="7873185" y="4177443"/>
                  <a:ext cx="5861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E525922-971F-8995-CF25-33F7D867A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3185" y="4177443"/>
                  <a:ext cx="58612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DB0D9E1-6D1E-5619-0CEE-C3875ADE04AA}"/>
                    </a:ext>
                  </a:extLst>
                </p:cNvPr>
                <p:cNvSpPr txBox="1"/>
                <p:nvPr/>
              </p:nvSpPr>
              <p:spPr>
                <a:xfrm>
                  <a:off x="3756236" y="4399895"/>
                  <a:ext cx="49646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DB0D9E1-6D1E-5619-0CEE-C3875ADE0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236" y="4399895"/>
                  <a:ext cx="496469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99259DD-312F-EE48-77DB-CBD3305713D4}"/>
                    </a:ext>
                  </a:extLst>
                </p:cNvPr>
                <p:cNvSpPr txBox="1"/>
                <p:nvPr/>
              </p:nvSpPr>
              <p:spPr>
                <a:xfrm>
                  <a:off x="5582837" y="4515997"/>
                  <a:ext cx="5875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99259DD-312F-EE48-77DB-CBD330571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2837" y="4515997"/>
                  <a:ext cx="587504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17857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BB820A2-27B5-41A5-4C1D-918C281D9B39}"/>
                </a:ext>
              </a:extLst>
            </p:cNvPr>
            <p:cNvSpPr>
              <a:spLocks noChangeAspect="1"/>
            </p:cNvSpPr>
            <p:nvPr/>
          </p:nvSpPr>
          <p:spPr>
            <a:xfrm rot="1107081">
              <a:off x="7908023" y="3976590"/>
              <a:ext cx="159352" cy="15890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D080AB8-225A-70A6-F84E-9306466EC5A0}"/>
                </a:ext>
              </a:extLst>
            </p:cNvPr>
            <p:cNvCxnSpPr>
              <a:cxnSpLocks/>
              <a:stCxn id="12" idx="5"/>
              <a:endCxn id="6" idx="3"/>
            </p:cNvCxnSpPr>
            <p:nvPr/>
          </p:nvCxnSpPr>
          <p:spPr>
            <a:xfrm flipV="1">
              <a:off x="3249200" y="4091505"/>
              <a:ext cx="4667275" cy="78325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4774E9-5C8A-41AB-BB7E-FDD442D4B979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V="1">
              <a:off x="8012846" y="2154295"/>
              <a:ext cx="482853" cy="182637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headEnd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26AF964-B75A-52F4-4491-0CC3C5F834D2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7159083" y="2746026"/>
              <a:ext cx="792955" cy="123889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headEnd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39EEF5D-B04C-5B6C-269B-C91F06F43769}"/>
                    </a:ext>
                  </a:extLst>
                </p:cNvPr>
                <p:cNvSpPr txBox="1"/>
                <p:nvPr/>
              </p:nvSpPr>
              <p:spPr>
                <a:xfrm>
                  <a:off x="4989620" y="2932793"/>
                  <a:ext cx="11807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39EEF5D-B04C-5B6C-269B-C91F06F43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620" y="2932793"/>
                  <a:ext cx="1180721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1428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70010F7-3009-972A-3231-780EB403281D}"/>
                    </a:ext>
                  </a:extLst>
                </p:cNvPr>
                <p:cNvSpPr txBox="1"/>
                <p:nvPr/>
              </p:nvSpPr>
              <p:spPr>
                <a:xfrm>
                  <a:off x="8514454" y="1732801"/>
                  <a:ext cx="5861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70010F7-3009-972A-3231-780EB40328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4454" y="1732801"/>
                  <a:ext cx="586128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F002859-6111-FD0B-3535-6CF5409F5D96}"/>
                    </a:ext>
                  </a:extLst>
                </p:cNvPr>
                <p:cNvSpPr txBox="1"/>
                <p:nvPr/>
              </p:nvSpPr>
              <p:spPr>
                <a:xfrm>
                  <a:off x="8359417" y="2940240"/>
                  <a:ext cx="5875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F002859-6111-FD0B-3535-6CF5409F5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9417" y="2940240"/>
                  <a:ext cx="587504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6170381-F344-675C-7A8B-389E8522E3B5}"/>
                    </a:ext>
                  </a:extLst>
                </p:cNvPr>
                <p:cNvSpPr txBox="1"/>
                <p:nvPr/>
              </p:nvSpPr>
              <p:spPr>
                <a:xfrm>
                  <a:off x="7583983" y="2426059"/>
                  <a:ext cx="5875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6170381-F344-675C-7A8B-389E8522E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3983" y="2426059"/>
                  <a:ext cx="587504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7988E1CB-C143-C4E0-598E-FA7DD301672A}"/>
                </a:ext>
              </a:extLst>
            </p:cNvPr>
            <p:cNvSpPr/>
            <p:nvPr/>
          </p:nvSpPr>
          <p:spPr>
            <a:xfrm>
              <a:off x="7602218" y="3699708"/>
              <a:ext cx="750129" cy="700187"/>
            </a:xfrm>
            <a:prstGeom prst="arc">
              <a:avLst>
                <a:gd name="adj1" fmla="val 9746735"/>
                <a:gd name="adj2" fmla="val 17097764"/>
              </a:avLst>
            </a:prstGeom>
            <a:ln w="158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7B98F4E-E3E0-38EF-56CA-E2788E70183A}"/>
                    </a:ext>
                  </a:extLst>
                </p:cNvPr>
                <p:cNvSpPr txBox="1"/>
                <p:nvPr/>
              </p:nvSpPr>
              <p:spPr>
                <a:xfrm>
                  <a:off x="7055509" y="3598868"/>
                  <a:ext cx="49646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7B98F4E-E3E0-38EF-56CA-E2788E7018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5509" y="3598868"/>
                  <a:ext cx="496469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17500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748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1E57FC-B0BE-02BB-F85C-9181E769E176}"/>
              </a:ext>
            </a:extLst>
          </p:cNvPr>
          <p:cNvGrpSpPr/>
          <p:nvPr/>
        </p:nvGrpSpPr>
        <p:grpSpPr>
          <a:xfrm>
            <a:off x="0" y="101600"/>
            <a:ext cx="12491720" cy="6756400"/>
            <a:chOff x="0" y="101600"/>
            <a:chExt cx="12491720" cy="6756400"/>
          </a:xfrm>
        </p:grpSpPr>
        <p:pic>
          <p:nvPicPr>
            <p:cNvPr id="3" name="Picture 2" descr="A solar eclipse in the sky&#10;&#10;Description automatically generated">
              <a:extLst>
                <a:ext uri="{FF2B5EF4-FFF2-40B4-BE49-F238E27FC236}">
                  <a16:creationId xmlns:a16="http://schemas.microsoft.com/office/drawing/2014/main" id="{4514C4A7-CA09-6B3D-58F5-2F6EF879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101600"/>
              <a:ext cx="5633720" cy="6756400"/>
            </a:xfrm>
            <a:prstGeom prst="rect">
              <a:avLst/>
            </a:prstGeom>
          </p:spPr>
        </p:pic>
        <p:pic>
          <p:nvPicPr>
            <p:cNvPr id="5" name="Picture 4" descr="A solar eclipse with white smoke&#10;&#10;Description automatically generated">
              <a:extLst>
                <a:ext uri="{FF2B5EF4-FFF2-40B4-BE49-F238E27FC236}">
                  <a16:creationId xmlns:a16="http://schemas.microsoft.com/office/drawing/2014/main" id="{F18ED5E6-9A54-12C7-E7AC-9F40AFBF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1600"/>
              <a:ext cx="6858000" cy="675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00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4F4464-CF33-93C8-8985-94202A748816}"/>
              </a:ext>
            </a:extLst>
          </p:cNvPr>
          <p:cNvGrpSpPr/>
          <p:nvPr/>
        </p:nvGrpSpPr>
        <p:grpSpPr>
          <a:xfrm>
            <a:off x="3837131" y="973807"/>
            <a:ext cx="4835814" cy="5279718"/>
            <a:chOff x="3837131" y="973807"/>
            <a:chExt cx="4835814" cy="52797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E3C9C-EB26-DA52-2CFE-CC8F7235D359}"/>
                </a:ext>
              </a:extLst>
            </p:cNvPr>
            <p:cNvSpPr/>
            <p:nvPr/>
          </p:nvSpPr>
          <p:spPr>
            <a:xfrm>
              <a:off x="3961244" y="973807"/>
              <a:ext cx="4393624" cy="5279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rainbow colored triangle with a circle and a circle&#10;&#10;Description automatically generated with medium confidence">
              <a:extLst>
                <a:ext uri="{FF2B5EF4-FFF2-40B4-BE49-F238E27FC236}">
                  <a16:creationId xmlns:a16="http://schemas.microsoft.com/office/drawing/2014/main" id="{454D7DB1-C981-8F3B-9CF6-EE594F8EE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1245" y="973807"/>
              <a:ext cx="4711700" cy="49103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19D188-8F78-55E4-AF51-FF946F160815}"/>
                </a:ext>
              </a:extLst>
            </p:cNvPr>
            <p:cNvSpPr txBox="1"/>
            <p:nvPr/>
          </p:nvSpPr>
          <p:spPr>
            <a:xfrm>
              <a:off x="4058226" y="3059668"/>
              <a:ext cx="4517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More Aberration </a:t>
              </a:r>
              <a:r>
                <a:rPr lang="en-US" dirty="0">
                  <a:sym typeface="Wingdings" pitchFamily="2" charset="2"/>
                </a:rPr>
                <a:t> Blurrier Image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B3FDA9-1E0E-17F3-E340-8D29BBC7580A}"/>
                </a:ext>
              </a:extLst>
            </p:cNvPr>
            <p:cNvSpPr txBox="1"/>
            <p:nvPr/>
          </p:nvSpPr>
          <p:spPr>
            <a:xfrm>
              <a:off x="3837131" y="5884193"/>
              <a:ext cx="4517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Less Aberration </a:t>
              </a:r>
              <a:r>
                <a:rPr lang="en-US" dirty="0">
                  <a:sym typeface="Wingdings" pitchFamily="2" charset="2"/>
                </a:rPr>
                <a:t> Sharper Image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874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6AFD14-A611-ADE8-713A-72B058886E07}"/>
              </a:ext>
            </a:extLst>
          </p:cNvPr>
          <p:cNvGrpSpPr/>
          <p:nvPr/>
        </p:nvGrpSpPr>
        <p:grpSpPr>
          <a:xfrm>
            <a:off x="0" y="904618"/>
            <a:ext cx="11515262" cy="4146582"/>
            <a:chOff x="0" y="904618"/>
            <a:chExt cx="11515262" cy="4146582"/>
          </a:xfrm>
        </p:grpSpPr>
        <p:pic>
          <p:nvPicPr>
            <p:cNvPr id="3" name="Picture 2" descr="A aerial view of a hexagon shaped field&#10;&#10;Description automatically generated">
              <a:extLst>
                <a:ext uri="{FF2B5EF4-FFF2-40B4-BE49-F238E27FC236}">
                  <a16:creationId xmlns:a16="http://schemas.microsoft.com/office/drawing/2014/main" id="{0235EB88-24F0-D6DC-F0AF-22F16461B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04618"/>
              <a:ext cx="5295389" cy="4146582"/>
            </a:xfrm>
            <a:prstGeom prst="rect">
              <a:avLst/>
            </a:prstGeom>
          </p:spPr>
        </p:pic>
        <p:pic>
          <p:nvPicPr>
            <p:cNvPr id="5" name="Picture 4" descr="A group of people standing in a desert&#10;&#10;Description automatically generated">
              <a:extLst>
                <a:ext uri="{FF2B5EF4-FFF2-40B4-BE49-F238E27FC236}">
                  <a16:creationId xmlns:a16="http://schemas.microsoft.com/office/drawing/2014/main" id="{7833C94B-A131-56A3-6162-32EB84F16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5389" y="904618"/>
              <a:ext cx="6219873" cy="4146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611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891BADC-680C-D75B-DBB0-01087731392F}"/>
              </a:ext>
            </a:extLst>
          </p:cNvPr>
          <p:cNvGrpSpPr/>
          <p:nvPr/>
        </p:nvGrpSpPr>
        <p:grpSpPr>
          <a:xfrm>
            <a:off x="2876549" y="-248227"/>
            <a:ext cx="6438901" cy="6933794"/>
            <a:chOff x="2391640" y="-1786082"/>
            <a:chExt cx="6438901" cy="6933794"/>
          </a:xfrm>
        </p:grpSpPr>
        <p:pic>
          <p:nvPicPr>
            <p:cNvPr id="3" name="Picture 2" descr="A satellite with text overlay&#10;&#10;Description automatically generated">
              <a:extLst>
                <a:ext uri="{FF2B5EF4-FFF2-40B4-BE49-F238E27FC236}">
                  <a16:creationId xmlns:a16="http://schemas.microsoft.com/office/drawing/2014/main" id="{01F058EA-2D97-8477-B1CA-BD359608E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1641" y="-1786082"/>
              <a:ext cx="6438900" cy="4445000"/>
            </a:xfrm>
            <a:prstGeom prst="rect">
              <a:avLst/>
            </a:prstGeom>
          </p:spPr>
        </p:pic>
        <p:pic>
          <p:nvPicPr>
            <p:cNvPr id="5" name="Picture 4" descr="A close-up of a globe&#10;&#10;Description automatically generated">
              <a:extLst>
                <a:ext uri="{FF2B5EF4-FFF2-40B4-BE49-F238E27FC236}">
                  <a16:creationId xmlns:a16="http://schemas.microsoft.com/office/drawing/2014/main" id="{5DA14A1E-30D3-EAB5-CDEB-47DC840DD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1640" y="2658918"/>
              <a:ext cx="6438899" cy="2488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48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C0099C-3B01-C9A6-992B-6A14F71FE509}"/>
              </a:ext>
            </a:extLst>
          </p:cNvPr>
          <p:cNvGrpSpPr/>
          <p:nvPr/>
        </p:nvGrpSpPr>
        <p:grpSpPr>
          <a:xfrm>
            <a:off x="-1733169" y="558800"/>
            <a:ext cx="13692437" cy="5740400"/>
            <a:chOff x="-1733169" y="558800"/>
            <a:chExt cx="13692437" cy="5740400"/>
          </a:xfrm>
        </p:grpSpPr>
        <p:pic>
          <p:nvPicPr>
            <p:cNvPr id="5" name="Picture 4" descr="A satellite in space with text below&#10;&#10;Description automatically generated">
              <a:extLst>
                <a:ext uri="{FF2B5EF4-FFF2-40B4-BE49-F238E27FC236}">
                  <a16:creationId xmlns:a16="http://schemas.microsoft.com/office/drawing/2014/main" id="{E9728315-AB3B-BC9B-DEB8-9520296E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1168" y="558800"/>
              <a:ext cx="7658100" cy="5740400"/>
            </a:xfrm>
            <a:prstGeom prst="rect">
              <a:avLst/>
            </a:prstGeom>
          </p:spPr>
        </p:pic>
        <p:pic>
          <p:nvPicPr>
            <p:cNvPr id="7" name="Picture 6" descr="A diagram of a robot&#10;&#10;Description automatically generated">
              <a:extLst>
                <a:ext uri="{FF2B5EF4-FFF2-40B4-BE49-F238E27FC236}">
                  <a16:creationId xmlns:a16="http://schemas.microsoft.com/office/drawing/2014/main" id="{C3DD428F-410F-7DE9-93EB-21AFFCEAC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33169" y="558800"/>
              <a:ext cx="6034337" cy="574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93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2525E8-D898-0FAF-C9FF-DC5AE356F681}"/>
              </a:ext>
            </a:extLst>
          </p:cNvPr>
          <p:cNvGrpSpPr/>
          <p:nvPr/>
        </p:nvGrpSpPr>
        <p:grpSpPr>
          <a:xfrm>
            <a:off x="1011382" y="290945"/>
            <a:ext cx="9457936" cy="6567055"/>
            <a:chOff x="1911927" y="0"/>
            <a:chExt cx="9457936" cy="65670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86AD36-9995-866D-3EAE-7EBF66917892}"/>
                </a:ext>
              </a:extLst>
            </p:cNvPr>
            <p:cNvSpPr/>
            <p:nvPr/>
          </p:nvSpPr>
          <p:spPr>
            <a:xfrm>
              <a:off x="1911927" y="0"/>
              <a:ext cx="9457936" cy="6567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diagram of a space ship&#10;&#10;Description automatically generated with medium confidence">
              <a:extLst>
                <a:ext uri="{FF2B5EF4-FFF2-40B4-BE49-F238E27FC236}">
                  <a16:creationId xmlns:a16="http://schemas.microsoft.com/office/drawing/2014/main" id="{B1BD5757-D15B-08A4-D845-3C7A2514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7577" y="233306"/>
              <a:ext cx="3245806" cy="6073128"/>
            </a:xfrm>
            <a:prstGeom prst="rect">
              <a:avLst/>
            </a:prstGeom>
          </p:spPr>
        </p:pic>
        <p:pic>
          <p:nvPicPr>
            <p:cNvPr id="7" name="Picture 6" descr="A satellite in space&#10;&#10;Description automatically generated">
              <a:extLst>
                <a:ext uri="{FF2B5EF4-FFF2-40B4-BE49-F238E27FC236}">
                  <a16:creationId xmlns:a16="http://schemas.microsoft.com/office/drawing/2014/main" id="{498FDA11-ED08-5BAA-130E-C9917180B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293" r="24550"/>
            <a:stretch/>
          </p:blipFill>
          <p:spPr>
            <a:xfrm>
              <a:off x="5864314" y="0"/>
              <a:ext cx="5505549" cy="6567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849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F6882BF-15DC-EDFD-9E64-8DA9FB1CE1DD}"/>
              </a:ext>
            </a:extLst>
          </p:cNvPr>
          <p:cNvGrpSpPr/>
          <p:nvPr/>
        </p:nvGrpSpPr>
        <p:grpSpPr>
          <a:xfrm>
            <a:off x="2576848" y="937055"/>
            <a:ext cx="8498173" cy="5308393"/>
            <a:chOff x="2576848" y="937055"/>
            <a:chExt cx="8498173" cy="53083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54087C-4723-6702-1BA1-FC5D79696E3E}"/>
                </a:ext>
              </a:extLst>
            </p:cNvPr>
            <p:cNvSpPr/>
            <p:nvPr/>
          </p:nvSpPr>
          <p:spPr>
            <a:xfrm>
              <a:off x="5205046" y="2627978"/>
              <a:ext cx="1781908" cy="2202441"/>
            </a:xfrm>
            <a:prstGeom prst="rect">
              <a:avLst/>
            </a:prstGeom>
            <a:solidFill>
              <a:schemeClr val="bg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95A8BD-9FAB-D977-8B50-337024F678A6}"/>
                </a:ext>
              </a:extLst>
            </p:cNvPr>
            <p:cNvSpPr/>
            <p:nvPr/>
          </p:nvSpPr>
          <p:spPr>
            <a:xfrm>
              <a:off x="6986954" y="2627978"/>
              <a:ext cx="1781908" cy="220244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1074A3-328E-47E4-C10F-60AFB0C91E16}"/>
                </a:ext>
              </a:extLst>
            </p:cNvPr>
            <p:cNvSpPr/>
            <p:nvPr/>
          </p:nvSpPr>
          <p:spPr>
            <a:xfrm>
              <a:off x="4761340" y="2640445"/>
              <a:ext cx="443705" cy="2202441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2EEE7E3-D840-3795-9989-2E3963F49996}"/>
                </a:ext>
              </a:extLst>
            </p:cNvPr>
            <p:cNvSpPr/>
            <p:nvPr/>
          </p:nvSpPr>
          <p:spPr>
            <a:xfrm>
              <a:off x="3239815" y="2632112"/>
              <a:ext cx="5377366" cy="2198307"/>
            </a:xfrm>
            <a:custGeom>
              <a:avLst/>
              <a:gdLst>
                <a:gd name="connsiteX0" fmla="*/ 0 w 4991100"/>
                <a:gd name="connsiteY0" fmla="*/ 85098 h 2423956"/>
                <a:gd name="connsiteX1" fmla="*/ 2540000 w 4991100"/>
                <a:gd name="connsiteY1" fmla="*/ 123198 h 2423956"/>
                <a:gd name="connsiteX2" fmla="*/ 3721100 w 4991100"/>
                <a:gd name="connsiteY2" fmla="*/ 1266198 h 2423956"/>
                <a:gd name="connsiteX3" fmla="*/ 4622800 w 4991100"/>
                <a:gd name="connsiteY3" fmla="*/ 2332998 h 2423956"/>
                <a:gd name="connsiteX4" fmla="*/ 4991100 w 4991100"/>
                <a:gd name="connsiteY4" fmla="*/ 2294898 h 2423956"/>
                <a:gd name="connsiteX0" fmla="*/ 0 w 4991100"/>
                <a:gd name="connsiteY0" fmla="*/ 85098 h 2423956"/>
                <a:gd name="connsiteX1" fmla="*/ 2540000 w 4991100"/>
                <a:gd name="connsiteY1" fmla="*/ 123198 h 2423956"/>
                <a:gd name="connsiteX2" fmla="*/ 3721100 w 4991100"/>
                <a:gd name="connsiteY2" fmla="*/ 1266198 h 2423956"/>
                <a:gd name="connsiteX3" fmla="*/ 4622800 w 4991100"/>
                <a:gd name="connsiteY3" fmla="*/ 2332998 h 2423956"/>
                <a:gd name="connsiteX4" fmla="*/ 4991100 w 4991100"/>
                <a:gd name="connsiteY4" fmla="*/ 2294898 h 2423956"/>
                <a:gd name="connsiteX0" fmla="*/ 0 w 4991100"/>
                <a:gd name="connsiteY0" fmla="*/ 28470 h 2367328"/>
                <a:gd name="connsiteX1" fmla="*/ 2540000 w 4991100"/>
                <a:gd name="connsiteY1" fmla="*/ 66570 h 2367328"/>
                <a:gd name="connsiteX2" fmla="*/ 3721100 w 4991100"/>
                <a:gd name="connsiteY2" fmla="*/ 1209570 h 2367328"/>
                <a:gd name="connsiteX3" fmla="*/ 4622800 w 4991100"/>
                <a:gd name="connsiteY3" fmla="*/ 2276370 h 2367328"/>
                <a:gd name="connsiteX4" fmla="*/ 4991100 w 4991100"/>
                <a:gd name="connsiteY4" fmla="*/ 2238270 h 2367328"/>
                <a:gd name="connsiteX0" fmla="*/ 0 w 5000663"/>
                <a:gd name="connsiteY0" fmla="*/ 28470 h 2291459"/>
                <a:gd name="connsiteX1" fmla="*/ 2540000 w 5000663"/>
                <a:gd name="connsiteY1" fmla="*/ 66570 h 2291459"/>
                <a:gd name="connsiteX2" fmla="*/ 3721100 w 5000663"/>
                <a:gd name="connsiteY2" fmla="*/ 1209570 h 2291459"/>
                <a:gd name="connsiteX3" fmla="*/ 4622800 w 5000663"/>
                <a:gd name="connsiteY3" fmla="*/ 2276370 h 2291459"/>
                <a:gd name="connsiteX4" fmla="*/ 4991100 w 5000663"/>
                <a:gd name="connsiteY4" fmla="*/ 2238270 h 2291459"/>
                <a:gd name="connsiteX0" fmla="*/ 0 w 5000663"/>
                <a:gd name="connsiteY0" fmla="*/ 28470 h 2291459"/>
                <a:gd name="connsiteX1" fmla="*/ 2540000 w 5000663"/>
                <a:gd name="connsiteY1" fmla="*/ 66570 h 2291459"/>
                <a:gd name="connsiteX2" fmla="*/ 3721100 w 5000663"/>
                <a:gd name="connsiteY2" fmla="*/ 1209570 h 2291459"/>
                <a:gd name="connsiteX3" fmla="*/ 4622800 w 5000663"/>
                <a:gd name="connsiteY3" fmla="*/ 2276370 h 2291459"/>
                <a:gd name="connsiteX4" fmla="*/ 4991100 w 5000663"/>
                <a:gd name="connsiteY4" fmla="*/ 2238270 h 2291459"/>
                <a:gd name="connsiteX0" fmla="*/ 0 w 5000663"/>
                <a:gd name="connsiteY0" fmla="*/ 28470 h 2291459"/>
                <a:gd name="connsiteX1" fmla="*/ 2540000 w 5000663"/>
                <a:gd name="connsiteY1" fmla="*/ 66570 h 2291459"/>
                <a:gd name="connsiteX2" fmla="*/ 3721100 w 5000663"/>
                <a:gd name="connsiteY2" fmla="*/ 1209570 h 2291459"/>
                <a:gd name="connsiteX3" fmla="*/ 4622800 w 5000663"/>
                <a:gd name="connsiteY3" fmla="*/ 2276370 h 2291459"/>
                <a:gd name="connsiteX4" fmla="*/ 4991100 w 5000663"/>
                <a:gd name="connsiteY4" fmla="*/ 2238270 h 2291459"/>
                <a:gd name="connsiteX0" fmla="*/ 0 w 5000663"/>
                <a:gd name="connsiteY0" fmla="*/ 28470 h 2291459"/>
                <a:gd name="connsiteX1" fmla="*/ 2540000 w 5000663"/>
                <a:gd name="connsiteY1" fmla="*/ 66570 h 2291459"/>
                <a:gd name="connsiteX2" fmla="*/ 3721100 w 5000663"/>
                <a:gd name="connsiteY2" fmla="*/ 1209570 h 2291459"/>
                <a:gd name="connsiteX3" fmla="*/ 4622800 w 5000663"/>
                <a:gd name="connsiteY3" fmla="*/ 2276370 h 2291459"/>
                <a:gd name="connsiteX4" fmla="*/ 4991100 w 5000663"/>
                <a:gd name="connsiteY4" fmla="*/ 2238270 h 2291459"/>
                <a:gd name="connsiteX0" fmla="*/ 0 w 5000663"/>
                <a:gd name="connsiteY0" fmla="*/ 30501 h 2293490"/>
                <a:gd name="connsiteX1" fmla="*/ 2540000 w 5000663"/>
                <a:gd name="connsiteY1" fmla="*/ 68601 h 2293490"/>
                <a:gd name="connsiteX2" fmla="*/ 3721100 w 5000663"/>
                <a:gd name="connsiteY2" fmla="*/ 1211601 h 2293490"/>
                <a:gd name="connsiteX3" fmla="*/ 4622800 w 5000663"/>
                <a:gd name="connsiteY3" fmla="*/ 2278401 h 2293490"/>
                <a:gd name="connsiteX4" fmla="*/ 4991100 w 5000663"/>
                <a:gd name="connsiteY4" fmla="*/ 2240301 h 2293490"/>
                <a:gd name="connsiteX0" fmla="*/ 0 w 5000663"/>
                <a:gd name="connsiteY0" fmla="*/ 0 h 2262989"/>
                <a:gd name="connsiteX1" fmla="*/ 2540000 w 5000663"/>
                <a:gd name="connsiteY1" fmla="*/ 38100 h 2262989"/>
                <a:gd name="connsiteX2" fmla="*/ 3721100 w 5000663"/>
                <a:gd name="connsiteY2" fmla="*/ 1181100 h 2262989"/>
                <a:gd name="connsiteX3" fmla="*/ 4622800 w 5000663"/>
                <a:gd name="connsiteY3" fmla="*/ 2247900 h 2262989"/>
                <a:gd name="connsiteX4" fmla="*/ 4991100 w 5000663"/>
                <a:gd name="connsiteY4" fmla="*/ 2209800 h 2262989"/>
                <a:gd name="connsiteX0" fmla="*/ 0 w 4991100"/>
                <a:gd name="connsiteY0" fmla="*/ 0 h 2247900"/>
                <a:gd name="connsiteX1" fmla="*/ 2540000 w 4991100"/>
                <a:gd name="connsiteY1" fmla="*/ 38100 h 2247900"/>
                <a:gd name="connsiteX2" fmla="*/ 3721100 w 4991100"/>
                <a:gd name="connsiteY2" fmla="*/ 1181100 h 2247900"/>
                <a:gd name="connsiteX3" fmla="*/ 4622800 w 4991100"/>
                <a:gd name="connsiteY3" fmla="*/ 2247900 h 2247900"/>
                <a:gd name="connsiteX4" fmla="*/ 4991100 w 4991100"/>
                <a:gd name="connsiteY4" fmla="*/ 2209800 h 2247900"/>
                <a:gd name="connsiteX0" fmla="*/ 0 w 4622800"/>
                <a:gd name="connsiteY0" fmla="*/ 0 h 2247900"/>
                <a:gd name="connsiteX1" fmla="*/ 2540000 w 4622800"/>
                <a:gd name="connsiteY1" fmla="*/ 38100 h 2247900"/>
                <a:gd name="connsiteX2" fmla="*/ 3721100 w 4622800"/>
                <a:gd name="connsiteY2" fmla="*/ 1181100 h 2247900"/>
                <a:gd name="connsiteX3" fmla="*/ 4622800 w 4622800"/>
                <a:gd name="connsiteY3" fmla="*/ 2247900 h 2247900"/>
                <a:gd name="connsiteX0" fmla="*/ 0 w 4615366"/>
                <a:gd name="connsiteY0" fmla="*/ 64066 h 2289362"/>
                <a:gd name="connsiteX1" fmla="*/ 2532566 w 4615366"/>
                <a:gd name="connsiteY1" fmla="*/ 79562 h 2289362"/>
                <a:gd name="connsiteX2" fmla="*/ 3713666 w 4615366"/>
                <a:gd name="connsiteY2" fmla="*/ 1222562 h 2289362"/>
                <a:gd name="connsiteX3" fmla="*/ 4615366 w 4615366"/>
                <a:gd name="connsiteY3" fmla="*/ 2289362 h 2289362"/>
                <a:gd name="connsiteX0" fmla="*/ 0 w 4615366"/>
                <a:gd name="connsiteY0" fmla="*/ 70455 h 2295751"/>
                <a:gd name="connsiteX1" fmla="*/ 2532566 w 4615366"/>
                <a:gd name="connsiteY1" fmla="*/ 85951 h 2295751"/>
                <a:gd name="connsiteX2" fmla="*/ 3713666 w 4615366"/>
                <a:gd name="connsiteY2" fmla="*/ 1228951 h 2295751"/>
                <a:gd name="connsiteX3" fmla="*/ 4615366 w 4615366"/>
                <a:gd name="connsiteY3" fmla="*/ 2295751 h 2295751"/>
                <a:gd name="connsiteX0" fmla="*/ 0 w 4615366"/>
                <a:gd name="connsiteY0" fmla="*/ 0 h 2225296"/>
                <a:gd name="connsiteX1" fmla="*/ 2532566 w 4615366"/>
                <a:gd name="connsiteY1" fmla="*/ 15496 h 2225296"/>
                <a:gd name="connsiteX2" fmla="*/ 3713666 w 4615366"/>
                <a:gd name="connsiteY2" fmla="*/ 1158496 h 2225296"/>
                <a:gd name="connsiteX3" fmla="*/ 4615366 w 4615366"/>
                <a:gd name="connsiteY3" fmla="*/ 2225296 h 2225296"/>
                <a:gd name="connsiteX0" fmla="*/ 0 w 4615366"/>
                <a:gd name="connsiteY0" fmla="*/ 72561 h 2297857"/>
                <a:gd name="connsiteX1" fmla="*/ 900261 w 4615366"/>
                <a:gd name="connsiteY1" fmla="*/ 76389 h 2297857"/>
                <a:gd name="connsiteX2" fmla="*/ 2532566 w 4615366"/>
                <a:gd name="connsiteY2" fmla="*/ 88057 h 2297857"/>
                <a:gd name="connsiteX3" fmla="*/ 3713666 w 4615366"/>
                <a:gd name="connsiteY3" fmla="*/ 1231057 h 2297857"/>
                <a:gd name="connsiteX4" fmla="*/ 4615366 w 4615366"/>
                <a:gd name="connsiteY4" fmla="*/ 2297857 h 2297857"/>
                <a:gd name="connsiteX0" fmla="*/ 0 w 4615366"/>
                <a:gd name="connsiteY0" fmla="*/ 13833 h 2239129"/>
                <a:gd name="connsiteX1" fmla="*/ 1033611 w 4615366"/>
                <a:gd name="connsiteY1" fmla="*/ 2238062 h 2239129"/>
                <a:gd name="connsiteX2" fmla="*/ 2532566 w 4615366"/>
                <a:gd name="connsiteY2" fmla="*/ 29329 h 2239129"/>
                <a:gd name="connsiteX3" fmla="*/ 3713666 w 4615366"/>
                <a:gd name="connsiteY3" fmla="*/ 1172329 h 2239129"/>
                <a:gd name="connsiteX4" fmla="*/ 4615366 w 4615366"/>
                <a:gd name="connsiteY4" fmla="*/ 2239129 h 2239129"/>
                <a:gd name="connsiteX0" fmla="*/ 0 w 4615366"/>
                <a:gd name="connsiteY0" fmla="*/ 0 h 2242812"/>
                <a:gd name="connsiteX1" fmla="*/ 1033611 w 4615366"/>
                <a:gd name="connsiteY1" fmla="*/ 2224229 h 2242812"/>
                <a:gd name="connsiteX2" fmla="*/ 1852761 w 4615366"/>
                <a:gd name="connsiteY2" fmla="*/ 1007835 h 2242812"/>
                <a:gd name="connsiteX3" fmla="*/ 2532566 w 4615366"/>
                <a:gd name="connsiteY3" fmla="*/ 15496 h 2242812"/>
                <a:gd name="connsiteX4" fmla="*/ 3713666 w 4615366"/>
                <a:gd name="connsiteY4" fmla="*/ 1158496 h 2242812"/>
                <a:gd name="connsiteX5" fmla="*/ 4615366 w 4615366"/>
                <a:gd name="connsiteY5" fmla="*/ 2225296 h 2242812"/>
                <a:gd name="connsiteX0" fmla="*/ 0 w 4615366"/>
                <a:gd name="connsiteY0" fmla="*/ 169401 h 2403804"/>
                <a:gd name="connsiteX1" fmla="*/ 1033611 w 4615366"/>
                <a:gd name="connsiteY1" fmla="*/ 2393630 h 2403804"/>
                <a:gd name="connsiteX2" fmla="*/ 1252686 w 4615366"/>
                <a:gd name="connsiteY2" fmla="*/ 231153 h 2403804"/>
                <a:gd name="connsiteX3" fmla="*/ 2532566 w 4615366"/>
                <a:gd name="connsiteY3" fmla="*/ 184897 h 2403804"/>
                <a:gd name="connsiteX4" fmla="*/ 3713666 w 4615366"/>
                <a:gd name="connsiteY4" fmla="*/ 1327897 h 2403804"/>
                <a:gd name="connsiteX5" fmla="*/ 4615366 w 4615366"/>
                <a:gd name="connsiteY5" fmla="*/ 2394697 h 2403804"/>
                <a:gd name="connsiteX0" fmla="*/ 0 w 4615366"/>
                <a:gd name="connsiteY0" fmla="*/ 55495 h 2289898"/>
                <a:gd name="connsiteX1" fmla="*/ 1033611 w 4615366"/>
                <a:gd name="connsiteY1" fmla="*/ 2279724 h 2289898"/>
                <a:gd name="connsiteX2" fmla="*/ 1252686 w 4615366"/>
                <a:gd name="connsiteY2" fmla="*/ 117247 h 2289898"/>
                <a:gd name="connsiteX3" fmla="*/ 2532566 w 4615366"/>
                <a:gd name="connsiteY3" fmla="*/ 70991 h 2289898"/>
                <a:gd name="connsiteX4" fmla="*/ 3713666 w 4615366"/>
                <a:gd name="connsiteY4" fmla="*/ 1213991 h 2289898"/>
                <a:gd name="connsiteX5" fmla="*/ 4615366 w 4615366"/>
                <a:gd name="connsiteY5" fmla="*/ 2280791 h 2289898"/>
                <a:gd name="connsiteX0" fmla="*/ 0 w 4615366"/>
                <a:gd name="connsiteY0" fmla="*/ 0 h 2234403"/>
                <a:gd name="connsiteX1" fmla="*/ 1033611 w 4615366"/>
                <a:gd name="connsiteY1" fmla="*/ 2224229 h 2234403"/>
                <a:gd name="connsiteX2" fmla="*/ 1252686 w 4615366"/>
                <a:gd name="connsiteY2" fmla="*/ 61752 h 2234403"/>
                <a:gd name="connsiteX3" fmla="*/ 2532566 w 4615366"/>
                <a:gd name="connsiteY3" fmla="*/ 15496 h 2234403"/>
                <a:gd name="connsiteX4" fmla="*/ 3713666 w 4615366"/>
                <a:gd name="connsiteY4" fmla="*/ 1158496 h 2234403"/>
                <a:gd name="connsiteX5" fmla="*/ 4615366 w 4615366"/>
                <a:gd name="connsiteY5" fmla="*/ 2225296 h 2234403"/>
                <a:gd name="connsiteX0" fmla="*/ 0 w 4615366"/>
                <a:gd name="connsiteY0" fmla="*/ 0 h 2235593"/>
                <a:gd name="connsiteX1" fmla="*/ 1033611 w 4615366"/>
                <a:gd name="connsiteY1" fmla="*/ 2224229 h 2235593"/>
                <a:gd name="connsiteX2" fmla="*/ 1252686 w 4615366"/>
                <a:gd name="connsiteY2" fmla="*/ 61752 h 2235593"/>
                <a:gd name="connsiteX3" fmla="*/ 2532566 w 4615366"/>
                <a:gd name="connsiteY3" fmla="*/ 15496 h 2235593"/>
                <a:gd name="connsiteX4" fmla="*/ 3713666 w 4615366"/>
                <a:gd name="connsiteY4" fmla="*/ 1158496 h 2235593"/>
                <a:gd name="connsiteX5" fmla="*/ 4615366 w 4615366"/>
                <a:gd name="connsiteY5" fmla="*/ 2225296 h 2235593"/>
                <a:gd name="connsiteX0" fmla="*/ 0 w 4615366"/>
                <a:gd name="connsiteY0" fmla="*/ 0 h 2235593"/>
                <a:gd name="connsiteX1" fmla="*/ 1033611 w 4615366"/>
                <a:gd name="connsiteY1" fmla="*/ 2224229 h 2235593"/>
                <a:gd name="connsiteX2" fmla="*/ 1252686 w 4615366"/>
                <a:gd name="connsiteY2" fmla="*/ 61752 h 2235593"/>
                <a:gd name="connsiteX3" fmla="*/ 2532566 w 4615366"/>
                <a:gd name="connsiteY3" fmla="*/ 15496 h 2235593"/>
                <a:gd name="connsiteX4" fmla="*/ 3713666 w 4615366"/>
                <a:gd name="connsiteY4" fmla="*/ 1158496 h 2235593"/>
                <a:gd name="connsiteX5" fmla="*/ 4615366 w 4615366"/>
                <a:gd name="connsiteY5" fmla="*/ 2225296 h 2235593"/>
                <a:gd name="connsiteX0" fmla="*/ 0 w 4615366"/>
                <a:gd name="connsiteY0" fmla="*/ 62878 h 2298355"/>
                <a:gd name="connsiteX1" fmla="*/ 1033611 w 4615366"/>
                <a:gd name="connsiteY1" fmla="*/ 2287107 h 2298355"/>
                <a:gd name="connsiteX2" fmla="*/ 1243161 w 4615366"/>
                <a:gd name="connsiteY2" fmla="*/ 105322 h 2298355"/>
                <a:gd name="connsiteX3" fmla="*/ 2532566 w 4615366"/>
                <a:gd name="connsiteY3" fmla="*/ 78374 h 2298355"/>
                <a:gd name="connsiteX4" fmla="*/ 3713666 w 4615366"/>
                <a:gd name="connsiteY4" fmla="*/ 1221374 h 2298355"/>
                <a:gd name="connsiteX5" fmla="*/ 4615366 w 4615366"/>
                <a:gd name="connsiteY5" fmla="*/ 2288174 h 2298355"/>
                <a:gd name="connsiteX0" fmla="*/ 0 w 4615366"/>
                <a:gd name="connsiteY0" fmla="*/ 0 h 2235477"/>
                <a:gd name="connsiteX1" fmla="*/ 1033611 w 4615366"/>
                <a:gd name="connsiteY1" fmla="*/ 2224229 h 2235477"/>
                <a:gd name="connsiteX2" fmla="*/ 1243161 w 4615366"/>
                <a:gd name="connsiteY2" fmla="*/ 42444 h 2235477"/>
                <a:gd name="connsiteX3" fmla="*/ 2532566 w 4615366"/>
                <a:gd name="connsiteY3" fmla="*/ 15496 h 2235477"/>
                <a:gd name="connsiteX4" fmla="*/ 3713666 w 4615366"/>
                <a:gd name="connsiteY4" fmla="*/ 1158496 h 2235477"/>
                <a:gd name="connsiteX5" fmla="*/ 4615366 w 4615366"/>
                <a:gd name="connsiteY5" fmla="*/ 2225296 h 2235477"/>
                <a:gd name="connsiteX0" fmla="*/ 0 w 4615366"/>
                <a:gd name="connsiteY0" fmla="*/ 0 h 2225296"/>
                <a:gd name="connsiteX1" fmla="*/ 814536 w 4615366"/>
                <a:gd name="connsiteY1" fmla="*/ 2204921 h 2225296"/>
                <a:gd name="connsiteX2" fmla="*/ 1243161 w 4615366"/>
                <a:gd name="connsiteY2" fmla="*/ 42444 h 2225296"/>
                <a:gd name="connsiteX3" fmla="*/ 2532566 w 4615366"/>
                <a:gd name="connsiteY3" fmla="*/ 15496 h 2225296"/>
                <a:gd name="connsiteX4" fmla="*/ 3713666 w 4615366"/>
                <a:gd name="connsiteY4" fmla="*/ 1158496 h 2225296"/>
                <a:gd name="connsiteX5" fmla="*/ 4615366 w 4615366"/>
                <a:gd name="connsiteY5" fmla="*/ 2225296 h 2225296"/>
                <a:gd name="connsiteX0" fmla="*/ 0 w 5377366"/>
                <a:gd name="connsiteY0" fmla="*/ 2195327 h 2209876"/>
                <a:gd name="connsiteX1" fmla="*/ 1576536 w 5377366"/>
                <a:gd name="connsiteY1" fmla="*/ 2189501 h 2209876"/>
                <a:gd name="connsiteX2" fmla="*/ 2005161 w 5377366"/>
                <a:gd name="connsiteY2" fmla="*/ 27024 h 2209876"/>
                <a:gd name="connsiteX3" fmla="*/ 3294566 w 5377366"/>
                <a:gd name="connsiteY3" fmla="*/ 76 h 2209876"/>
                <a:gd name="connsiteX4" fmla="*/ 4475666 w 5377366"/>
                <a:gd name="connsiteY4" fmla="*/ 1143076 h 2209876"/>
                <a:gd name="connsiteX5" fmla="*/ 5377366 w 5377366"/>
                <a:gd name="connsiteY5" fmla="*/ 2209876 h 2209876"/>
                <a:gd name="connsiteX0" fmla="*/ 0 w 5377366"/>
                <a:gd name="connsiteY0" fmla="*/ 2195327 h 2209876"/>
                <a:gd name="connsiteX1" fmla="*/ 1576536 w 5377366"/>
                <a:gd name="connsiteY1" fmla="*/ 2189501 h 2209876"/>
                <a:gd name="connsiteX2" fmla="*/ 2005161 w 5377366"/>
                <a:gd name="connsiteY2" fmla="*/ 27024 h 2209876"/>
                <a:gd name="connsiteX3" fmla="*/ 3294566 w 5377366"/>
                <a:gd name="connsiteY3" fmla="*/ 76 h 2209876"/>
                <a:gd name="connsiteX4" fmla="*/ 4475666 w 5377366"/>
                <a:gd name="connsiteY4" fmla="*/ 1143076 h 2209876"/>
                <a:gd name="connsiteX5" fmla="*/ 5377366 w 5377366"/>
                <a:gd name="connsiteY5" fmla="*/ 2209876 h 2209876"/>
                <a:gd name="connsiteX0" fmla="*/ 0 w 5377366"/>
                <a:gd name="connsiteY0" fmla="*/ 2195327 h 2209876"/>
                <a:gd name="connsiteX1" fmla="*/ 1576536 w 5377366"/>
                <a:gd name="connsiteY1" fmla="*/ 2189501 h 2209876"/>
                <a:gd name="connsiteX2" fmla="*/ 2005161 w 5377366"/>
                <a:gd name="connsiteY2" fmla="*/ 27024 h 2209876"/>
                <a:gd name="connsiteX3" fmla="*/ 3294566 w 5377366"/>
                <a:gd name="connsiteY3" fmla="*/ 76 h 2209876"/>
                <a:gd name="connsiteX4" fmla="*/ 4475666 w 5377366"/>
                <a:gd name="connsiteY4" fmla="*/ 1143076 h 2209876"/>
                <a:gd name="connsiteX5" fmla="*/ 5377366 w 5377366"/>
                <a:gd name="connsiteY5" fmla="*/ 2209876 h 2209876"/>
                <a:gd name="connsiteX0" fmla="*/ 0 w 5377366"/>
                <a:gd name="connsiteY0" fmla="*/ 2195327 h 2209876"/>
                <a:gd name="connsiteX1" fmla="*/ 1576536 w 5377366"/>
                <a:gd name="connsiteY1" fmla="*/ 2189501 h 2209876"/>
                <a:gd name="connsiteX2" fmla="*/ 2005161 w 5377366"/>
                <a:gd name="connsiteY2" fmla="*/ 27024 h 2209876"/>
                <a:gd name="connsiteX3" fmla="*/ 3294566 w 5377366"/>
                <a:gd name="connsiteY3" fmla="*/ 76 h 2209876"/>
                <a:gd name="connsiteX4" fmla="*/ 4475666 w 5377366"/>
                <a:gd name="connsiteY4" fmla="*/ 1143076 h 2209876"/>
                <a:gd name="connsiteX5" fmla="*/ 5377366 w 5377366"/>
                <a:gd name="connsiteY5" fmla="*/ 2209876 h 2209876"/>
                <a:gd name="connsiteX0" fmla="*/ 0 w 5377366"/>
                <a:gd name="connsiteY0" fmla="*/ 2195327 h 2209876"/>
                <a:gd name="connsiteX1" fmla="*/ 1471761 w 5377366"/>
                <a:gd name="connsiteY1" fmla="*/ 2199155 h 2209876"/>
                <a:gd name="connsiteX2" fmla="*/ 2005161 w 5377366"/>
                <a:gd name="connsiteY2" fmla="*/ 27024 h 2209876"/>
                <a:gd name="connsiteX3" fmla="*/ 3294566 w 5377366"/>
                <a:gd name="connsiteY3" fmla="*/ 76 h 2209876"/>
                <a:gd name="connsiteX4" fmla="*/ 4475666 w 5377366"/>
                <a:gd name="connsiteY4" fmla="*/ 1143076 h 2209876"/>
                <a:gd name="connsiteX5" fmla="*/ 5377366 w 5377366"/>
                <a:gd name="connsiteY5" fmla="*/ 2209876 h 2209876"/>
                <a:gd name="connsiteX0" fmla="*/ 0 w 5377366"/>
                <a:gd name="connsiteY0" fmla="*/ 2195327 h 2209876"/>
                <a:gd name="connsiteX1" fmla="*/ 1471761 w 5377366"/>
                <a:gd name="connsiteY1" fmla="*/ 2199155 h 2209876"/>
                <a:gd name="connsiteX2" fmla="*/ 2005161 w 5377366"/>
                <a:gd name="connsiteY2" fmla="*/ 27024 h 2209876"/>
                <a:gd name="connsiteX3" fmla="*/ 3294566 w 5377366"/>
                <a:gd name="connsiteY3" fmla="*/ 76 h 2209876"/>
                <a:gd name="connsiteX4" fmla="*/ 4475666 w 5377366"/>
                <a:gd name="connsiteY4" fmla="*/ 1143076 h 2209876"/>
                <a:gd name="connsiteX5" fmla="*/ 5377366 w 5377366"/>
                <a:gd name="connsiteY5" fmla="*/ 2209876 h 2209876"/>
                <a:gd name="connsiteX0" fmla="*/ 0 w 5377366"/>
                <a:gd name="connsiteY0" fmla="*/ 2195327 h 2209876"/>
                <a:gd name="connsiteX1" fmla="*/ 1471761 w 5377366"/>
                <a:gd name="connsiteY1" fmla="*/ 2199155 h 2209876"/>
                <a:gd name="connsiteX2" fmla="*/ 2005161 w 5377366"/>
                <a:gd name="connsiteY2" fmla="*/ 27024 h 2209876"/>
                <a:gd name="connsiteX3" fmla="*/ 3294566 w 5377366"/>
                <a:gd name="connsiteY3" fmla="*/ 76 h 2209876"/>
                <a:gd name="connsiteX4" fmla="*/ 4475666 w 5377366"/>
                <a:gd name="connsiteY4" fmla="*/ 1143076 h 2209876"/>
                <a:gd name="connsiteX5" fmla="*/ 5377366 w 5377366"/>
                <a:gd name="connsiteY5" fmla="*/ 2209876 h 2209876"/>
                <a:gd name="connsiteX0" fmla="*/ 0 w 5377366"/>
                <a:gd name="connsiteY0" fmla="*/ 2294904 h 2309453"/>
                <a:gd name="connsiteX1" fmla="*/ 1471761 w 5377366"/>
                <a:gd name="connsiteY1" fmla="*/ 2298732 h 2309453"/>
                <a:gd name="connsiteX2" fmla="*/ 2005161 w 5377366"/>
                <a:gd name="connsiteY2" fmla="*/ 66323 h 2309453"/>
                <a:gd name="connsiteX3" fmla="*/ 3294566 w 5377366"/>
                <a:gd name="connsiteY3" fmla="*/ 99653 h 2309453"/>
                <a:gd name="connsiteX4" fmla="*/ 4475666 w 5377366"/>
                <a:gd name="connsiteY4" fmla="*/ 1242653 h 2309453"/>
                <a:gd name="connsiteX5" fmla="*/ 5377366 w 5377366"/>
                <a:gd name="connsiteY5" fmla="*/ 2309453 h 2309453"/>
                <a:gd name="connsiteX0" fmla="*/ 0 w 5377366"/>
                <a:gd name="connsiteY0" fmla="*/ 2230603 h 2245152"/>
                <a:gd name="connsiteX1" fmla="*/ 1471761 w 5377366"/>
                <a:gd name="connsiteY1" fmla="*/ 2234431 h 2245152"/>
                <a:gd name="connsiteX2" fmla="*/ 2005161 w 5377366"/>
                <a:gd name="connsiteY2" fmla="*/ 2022 h 2245152"/>
                <a:gd name="connsiteX3" fmla="*/ 3294566 w 5377366"/>
                <a:gd name="connsiteY3" fmla="*/ 35352 h 2245152"/>
                <a:gd name="connsiteX4" fmla="*/ 4475666 w 5377366"/>
                <a:gd name="connsiteY4" fmla="*/ 1178352 h 2245152"/>
                <a:gd name="connsiteX5" fmla="*/ 5377366 w 5377366"/>
                <a:gd name="connsiteY5" fmla="*/ 2245152 h 2245152"/>
                <a:gd name="connsiteX0" fmla="*/ 0 w 5377366"/>
                <a:gd name="connsiteY0" fmla="*/ 2228581 h 2243130"/>
                <a:gd name="connsiteX1" fmla="*/ 1471761 w 5377366"/>
                <a:gd name="connsiteY1" fmla="*/ 2232409 h 2243130"/>
                <a:gd name="connsiteX2" fmla="*/ 2005161 w 5377366"/>
                <a:gd name="connsiteY2" fmla="*/ 0 h 2243130"/>
                <a:gd name="connsiteX3" fmla="*/ 3294566 w 5377366"/>
                <a:gd name="connsiteY3" fmla="*/ 33330 h 2243130"/>
                <a:gd name="connsiteX4" fmla="*/ 4475666 w 5377366"/>
                <a:gd name="connsiteY4" fmla="*/ 1176330 h 2243130"/>
                <a:gd name="connsiteX5" fmla="*/ 5377366 w 5377366"/>
                <a:gd name="connsiteY5" fmla="*/ 2243130 h 2243130"/>
                <a:gd name="connsiteX0" fmla="*/ 0 w 5377366"/>
                <a:gd name="connsiteY0" fmla="*/ 2228581 h 2243130"/>
                <a:gd name="connsiteX1" fmla="*/ 1471761 w 5377366"/>
                <a:gd name="connsiteY1" fmla="*/ 2232409 h 2243130"/>
                <a:gd name="connsiteX2" fmla="*/ 2005161 w 5377366"/>
                <a:gd name="connsiteY2" fmla="*/ 0 h 2243130"/>
                <a:gd name="connsiteX3" fmla="*/ 3316868 w 5377366"/>
                <a:gd name="connsiteY3" fmla="*/ 10726 h 2243130"/>
                <a:gd name="connsiteX4" fmla="*/ 4475666 w 5377366"/>
                <a:gd name="connsiteY4" fmla="*/ 1176330 h 2243130"/>
                <a:gd name="connsiteX5" fmla="*/ 5377366 w 5377366"/>
                <a:gd name="connsiteY5" fmla="*/ 2243130 h 2243130"/>
                <a:gd name="connsiteX0" fmla="*/ 0 w 5377366"/>
                <a:gd name="connsiteY0" fmla="*/ 2298739 h 2313288"/>
                <a:gd name="connsiteX1" fmla="*/ 1471761 w 5377366"/>
                <a:gd name="connsiteY1" fmla="*/ 2302567 h 2313288"/>
                <a:gd name="connsiteX2" fmla="*/ 1990293 w 5377366"/>
                <a:gd name="connsiteY2" fmla="*/ 85228 h 2313288"/>
                <a:gd name="connsiteX3" fmla="*/ 3316868 w 5377366"/>
                <a:gd name="connsiteY3" fmla="*/ 80884 h 2313288"/>
                <a:gd name="connsiteX4" fmla="*/ 4475666 w 5377366"/>
                <a:gd name="connsiteY4" fmla="*/ 1246488 h 2313288"/>
                <a:gd name="connsiteX5" fmla="*/ 5377366 w 5377366"/>
                <a:gd name="connsiteY5" fmla="*/ 2313288 h 2313288"/>
                <a:gd name="connsiteX0" fmla="*/ 0 w 5377366"/>
                <a:gd name="connsiteY0" fmla="*/ 2217864 h 2232413"/>
                <a:gd name="connsiteX1" fmla="*/ 1471761 w 5377366"/>
                <a:gd name="connsiteY1" fmla="*/ 2221692 h 2232413"/>
                <a:gd name="connsiteX2" fmla="*/ 1990293 w 5377366"/>
                <a:gd name="connsiteY2" fmla="*/ 4353 h 2232413"/>
                <a:gd name="connsiteX3" fmla="*/ 3316868 w 5377366"/>
                <a:gd name="connsiteY3" fmla="*/ 9 h 2232413"/>
                <a:gd name="connsiteX4" fmla="*/ 4475666 w 5377366"/>
                <a:gd name="connsiteY4" fmla="*/ 1165613 h 2232413"/>
                <a:gd name="connsiteX5" fmla="*/ 5377366 w 5377366"/>
                <a:gd name="connsiteY5" fmla="*/ 2232413 h 2232413"/>
                <a:gd name="connsiteX0" fmla="*/ 0 w 5377366"/>
                <a:gd name="connsiteY0" fmla="*/ 2213511 h 2228060"/>
                <a:gd name="connsiteX1" fmla="*/ 1471761 w 5377366"/>
                <a:gd name="connsiteY1" fmla="*/ 2217339 h 2228060"/>
                <a:gd name="connsiteX2" fmla="*/ 1990293 w 5377366"/>
                <a:gd name="connsiteY2" fmla="*/ 0 h 2228060"/>
                <a:gd name="connsiteX3" fmla="*/ 3532458 w 5377366"/>
                <a:gd name="connsiteY3" fmla="*/ 3191 h 2228060"/>
                <a:gd name="connsiteX4" fmla="*/ 4475666 w 5377366"/>
                <a:gd name="connsiteY4" fmla="*/ 1161260 h 2228060"/>
                <a:gd name="connsiteX5" fmla="*/ 5377366 w 5377366"/>
                <a:gd name="connsiteY5" fmla="*/ 2228060 h 2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77366" h="2228060">
                  <a:moveTo>
                    <a:pt x="0" y="2213511"/>
                  </a:moveTo>
                  <a:lnTo>
                    <a:pt x="1471761" y="2217339"/>
                  </a:lnTo>
                  <a:cubicBezTo>
                    <a:pt x="1894854" y="2221194"/>
                    <a:pt x="1578542" y="30236"/>
                    <a:pt x="1990293" y="0"/>
                  </a:cubicBezTo>
                  <a:cubicBezTo>
                    <a:pt x="2428993" y="19213"/>
                    <a:pt x="2932375" y="5551"/>
                    <a:pt x="3532458" y="3191"/>
                  </a:cubicBezTo>
                  <a:cubicBezTo>
                    <a:pt x="4132541" y="831"/>
                    <a:pt x="4357133" y="500860"/>
                    <a:pt x="4475666" y="1161260"/>
                  </a:cubicBezTo>
                  <a:cubicBezTo>
                    <a:pt x="4594199" y="1821660"/>
                    <a:pt x="4975199" y="2209010"/>
                    <a:pt x="5377366" y="2228060"/>
                  </a:cubicBezTo>
                </a:path>
              </a:pathLst>
            </a:custGeom>
            <a:noFill/>
            <a:ln w="38100">
              <a:solidFill>
                <a:srgbClr val="F528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271E3E-1653-BD81-335F-13570233350A}"/>
                </a:ext>
              </a:extLst>
            </p:cNvPr>
            <p:cNvCxnSpPr/>
            <p:nvPr/>
          </p:nvCxnSpPr>
          <p:spPr>
            <a:xfrm>
              <a:off x="3223789" y="1440309"/>
              <a:ext cx="0" cy="3396343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53F463B-2259-C908-1F79-02A90C8A396A}"/>
                    </a:ext>
                  </a:extLst>
                </p:cNvPr>
                <p:cNvSpPr txBox="1"/>
                <p:nvPr/>
              </p:nvSpPr>
              <p:spPr>
                <a:xfrm>
                  <a:off x="10198721" y="4630364"/>
                  <a:ext cx="8763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53F463B-2259-C908-1F79-02A90C8A3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8721" y="4630364"/>
                  <a:ext cx="876300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72648B-303F-CDE9-2518-6A38B162A36B}"/>
                    </a:ext>
                  </a:extLst>
                </p:cNvPr>
                <p:cNvSpPr txBox="1"/>
                <p:nvPr/>
              </p:nvSpPr>
              <p:spPr>
                <a:xfrm>
                  <a:off x="2861896" y="937055"/>
                  <a:ext cx="7237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72648B-303F-CDE9-2518-6A38B162A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1896" y="937055"/>
                  <a:ext cx="723785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3448" r="-1724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E434BF4-17C2-210D-DE7F-219407CB449D}"/>
                </a:ext>
              </a:extLst>
            </p:cNvPr>
            <p:cNvCxnSpPr>
              <a:cxnSpLocks/>
            </p:cNvCxnSpPr>
            <p:nvPr/>
          </p:nvCxnSpPr>
          <p:spPr>
            <a:xfrm>
              <a:off x="3223789" y="4836652"/>
              <a:ext cx="7104242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0AE4D9-94B2-702E-6D08-CE3C02A3BD19}"/>
                    </a:ext>
                  </a:extLst>
                </p:cNvPr>
                <p:cNvSpPr txBox="1"/>
                <p:nvPr/>
              </p:nvSpPr>
              <p:spPr>
                <a:xfrm>
                  <a:off x="6053175" y="4909378"/>
                  <a:ext cx="18675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∼30−20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0AE4D9-94B2-702E-6D08-CE3C02A3B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175" y="4909378"/>
                  <a:ext cx="186755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D0BBD81-751A-860D-13D8-AF6B3289E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789" y="2626851"/>
              <a:ext cx="64777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ACA70CE-0366-B4E9-DADB-C711554A7541}"/>
                    </a:ext>
                  </a:extLst>
                </p:cNvPr>
                <p:cNvSpPr txBox="1"/>
                <p:nvPr/>
              </p:nvSpPr>
              <p:spPr>
                <a:xfrm>
                  <a:off x="4178052" y="4913726"/>
                  <a:ext cx="16059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∼1100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ACA70CE-0366-B4E9-DADB-C711554A7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052" y="4913726"/>
                  <a:ext cx="160596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F5CBFB-79CF-73D9-AFFC-B178F362C9A2}"/>
                    </a:ext>
                  </a:extLst>
                </p:cNvPr>
                <p:cNvSpPr txBox="1"/>
                <p:nvPr/>
              </p:nvSpPr>
              <p:spPr>
                <a:xfrm>
                  <a:off x="7965878" y="4909377"/>
                  <a:ext cx="160596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∼6 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F5CBFB-79CF-73D9-AFFC-B178F362C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5878" y="4909377"/>
                  <a:ext cx="1605967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5283D8-2829-6520-AC51-B251F6785F7F}"/>
                    </a:ext>
                  </a:extLst>
                </p:cNvPr>
                <p:cNvSpPr txBox="1"/>
                <p:nvPr/>
              </p:nvSpPr>
              <p:spPr>
                <a:xfrm>
                  <a:off x="2576848" y="2397146"/>
                  <a:ext cx="72378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5283D8-2829-6520-AC51-B251F6785F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848" y="2397146"/>
                  <a:ext cx="72378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66ABD2-62D1-E211-0970-B2124F77377D}"/>
                </a:ext>
              </a:extLst>
            </p:cNvPr>
            <p:cNvSpPr txBox="1"/>
            <p:nvPr/>
          </p:nvSpPr>
          <p:spPr>
            <a:xfrm>
              <a:off x="5535750" y="3544532"/>
              <a:ext cx="1142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Dark Ages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055252-4162-D027-6BDE-2FF7675346AC}"/>
                </a:ext>
              </a:extLst>
            </p:cNvPr>
            <p:cNvSpPr txBox="1"/>
            <p:nvPr/>
          </p:nvSpPr>
          <p:spPr>
            <a:xfrm>
              <a:off x="7430659" y="2671891"/>
              <a:ext cx="1368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Reionization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B939B6-9DCB-FA6B-C704-6488BF9E1481}"/>
                </a:ext>
              </a:extLst>
            </p:cNvPr>
            <p:cNvSpPr txBox="1"/>
            <p:nvPr/>
          </p:nvSpPr>
          <p:spPr>
            <a:xfrm>
              <a:off x="4182363" y="2208467"/>
              <a:ext cx="163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Recombination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06234D-6765-5C51-C353-2F2A5E90C4FB}"/>
                </a:ext>
              </a:extLst>
            </p:cNvPr>
            <p:cNvSpPr/>
            <p:nvPr/>
          </p:nvSpPr>
          <p:spPr>
            <a:xfrm>
              <a:off x="6944804" y="5310554"/>
              <a:ext cx="933104" cy="704062"/>
            </a:xfrm>
            <a:custGeom>
              <a:avLst/>
              <a:gdLst>
                <a:gd name="connsiteX0" fmla="*/ 59555 w 950509"/>
                <a:gd name="connsiteY0" fmla="*/ 0 h 704062"/>
                <a:gd name="connsiteX1" fmla="*/ 94724 w 950509"/>
                <a:gd name="connsiteY1" fmla="*/ 621323 h 704062"/>
                <a:gd name="connsiteX2" fmla="*/ 950509 w 950509"/>
                <a:gd name="connsiteY2" fmla="*/ 679938 h 704062"/>
                <a:gd name="connsiteX0" fmla="*/ 19509 w 910463"/>
                <a:gd name="connsiteY0" fmla="*/ 0 h 704062"/>
                <a:gd name="connsiteX1" fmla="*/ 54678 w 910463"/>
                <a:gd name="connsiteY1" fmla="*/ 621323 h 704062"/>
                <a:gd name="connsiteX2" fmla="*/ 910463 w 910463"/>
                <a:gd name="connsiteY2" fmla="*/ 679938 h 704062"/>
                <a:gd name="connsiteX0" fmla="*/ 42150 w 933104"/>
                <a:gd name="connsiteY0" fmla="*/ 0 h 704062"/>
                <a:gd name="connsiteX1" fmla="*/ 77319 w 933104"/>
                <a:gd name="connsiteY1" fmla="*/ 621323 h 704062"/>
                <a:gd name="connsiteX2" fmla="*/ 933104 w 933104"/>
                <a:gd name="connsiteY2" fmla="*/ 679938 h 70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04" h="704062">
                  <a:moveTo>
                    <a:pt x="42150" y="0"/>
                  </a:moveTo>
                  <a:cubicBezTo>
                    <a:pt x="-14512" y="254000"/>
                    <a:pt x="-24281" y="519723"/>
                    <a:pt x="77319" y="621323"/>
                  </a:cubicBezTo>
                  <a:cubicBezTo>
                    <a:pt x="225811" y="734646"/>
                    <a:pt x="579457" y="707292"/>
                    <a:pt x="933104" y="679938"/>
                  </a:cubicBezTo>
                </a:path>
              </a:pathLst>
            </a:custGeom>
            <a:noFill/>
            <a:ln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24D407-CD6A-A298-740A-653770ABA477}"/>
                    </a:ext>
                  </a:extLst>
                </p:cNvPr>
                <p:cNvSpPr txBox="1"/>
                <p:nvPr/>
              </p:nvSpPr>
              <p:spPr>
                <a:xfrm>
                  <a:off x="7920733" y="5783783"/>
                  <a:ext cx="16059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𝐹𝑖𝑟𝑠𝑡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𝑆𝑡𝑎𝑟𝑠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24D407-CD6A-A298-740A-653770ABA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733" y="5783783"/>
                  <a:ext cx="1605968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781" r="-10938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4113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A6588CB-C4B4-6746-A8F7-995D9F60E8DB}"/>
              </a:ext>
            </a:extLst>
          </p:cNvPr>
          <p:cNvGrpSpPr/>
          <p:nvPr/>
        </p:nvGrpSpPr>
        <p:grpSpPr>
          <a:xfrm>
            <a:off x="1009860" y="2121025"/>
            <a:ext cx="10172279" cy="3017794"/>
            <a:chOff x="-270935" y="943389"/>
            <a:chExt cx="10172279" cy="3017794"/>
          </a:xfrm>
        </p:grpSpPr>
        <p:pic>
          <p:nvPicPr>
            <p:cNvPr id="3" name="Picture 2" descr="A diagram of a metal tube&#10;&#10;Description automatically generated">
              <a:extLst>
                <a:ext uri="{FF2B5EF4-FFF2-40B4-BE49-F238E27FC236}">
                  <a16:creationId xmlns:a16="http://schemas.microsoft.com/office/drawing/2014/main" id="{BA904EAF-1320-9D2B-720D-78427E481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4681" y="943389"/>
              <a:ext cx="4876663" cy="3017794"/>
            </a:xfrm>
            <a:prstGeom prst="rect">
              <a:avLst/>
            </a:prstGeom>
          </p:spPr>
        </p:pic>
        <p:pic>
          <p:nvPicPr>
            <p:cNvPr id="5" name="Picture 4" descr="A satellite with text on it&#10;&#10;Description automatically generated">
              <a:extLst>
                <a:ext uri="{FF2B5EF4-FFF2-40B4-BE49-F238E27FC236}">
                  <a16:creationId xmlns:a16="http://schemas.microsoft.com/office/drawing/2014/main" id="{CCEAACD3-FB0D-3A61-8D68-2438B82E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70935" y="943389"/>
              <a:ext cx="5295617" cy="3017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4237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eflection of a reflection of a reflection of a reflection of a reflection of a reflection of a reflection of a reflection of a reflection of a reflection of a reflection of a reflection of&#10;&#10;Description automatically generated">
            <a:extLst>
              <a:ext uri="{FF2B5EF4-FFF2-40B4-BE49-F238E27FC236}">
                <a16:creationId xmlns:a16="http://schemas.microsoft.com/office/drawing/2014/main" id="{839D6807-1C47-A663-FDEF-0C4FC11621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08" t="16905" r="12319" b="2410"/>
          <a:stretch/>
        </p:blipFill>
        <p:spPr>
          <a:xfrm>
            <a:off x="1896534" y="829734"/>
            <a:ext cx="5850467" cy="39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54F8552-3356-1056-493D-B62974D936AB}"/>
              </a:ext>
            </a:extLst>
          </p:cNvPr>
          <p:cNvGrpSpPr/>
          <p:nvPr/>
        </p:nvGrpSpPr>
        <p:grpSpPr>
          <a:xfrm>
            <a:off x="1647417" y="1328821"/>
            <a:ext cx="8044129" cy="4428512"/>
            <a:chOff x="1647417" y="1328821"/>
            <a:chExt cx="8044129" cy="442851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4EB9BA8-B860-9063-D3BB-04A251E3B7A3}"/>
                </a:ext>
              </a:extLst>
            </p:cNvPr>
            <p:cNvSpPr/>
            <p:nvPr/>
          </p:nvSpPr>
          <p:spPr>
            <a:xfrm>
              <a:off x="1710267" y="1328821"/>
              <a:ext cx="7981279" cy="4428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diagram of a rainbow spectrum&#10;&#10;Description automatically generated">
              <a:extLst>
                <a:ext uri="{FF2B5EF4-FFF2-40B4-BE49-F238E27FC236}">
                  <a16:creationId xmlns:a16="http://schemas.microsoft.com/office/drawing/2014/main" id="{D60B72AF-5D28-E17C-617D-793F30D09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926" y="1654008"/>
              <a:ext cx="5843843" cy="30262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5756AD-87F9-60BB-654E-DF582770BFBD}"/>
                </a:ext>
              </a:extLst>
            </p:cNvPr>
            <p:cNvSpPr/>
            <p:nvPr/>
          </p:nvSpPr>
          <p:spPr>
            <a:xfrm>
              <a:off x="2693963" y="3080825"/>
              <a:ext cx="316523" cy="717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A6FB40-6703-AA7B-2F54-C82AD45E3F6C}"/>
                </a:ext>
              </a:extLst>
            </p:cNvPr>
            <p:cNvSpPr/>
            <p:nvPr/>
          </p:nvSpPr>
          <p:spPr>
            <a:xfrm>
              <a:off x="5160498" y="4407877"/>
              <a:ext cx="935502" cy="272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F4BB90-E62B-8F72-D9C2-646350087E1A}"/>
                </a:ext>
              </a:extLst>
            </p:cNvPr>
            <p:cNvSpPr/>
            <p:nvPr/>
          </p:nvSpPr>
          <p:spPr>
            <a:xfrm>
              <a:off x="2702620" y="2198818"/>
              <a:ext cx="316523" cy="6457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57D409-38FA-A42F-885D-F980027B582E}"/>
                </a:ext>
              </a:extLst>
            </p:cNvPr>
            <p:cNvSpPr/>
            <p:nvPr/>
          </p:nvSpPr>
          <p:spPr>
            <a:xfrm>
              <a:off x="2815163" y="2369731"/>
              <a:ext cx="316523" cy="474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black and white image of a triangle&#10;&#10;Description automatically generated">
              <a:extLst>
                <a:ext uri="{FF2B5EF4-FFF2-40B4-BE49-F238E27FC236}">
                  <a16:creationId xmlns:a16="http://schemas.microsoft.com/office/drawing/2014/main" id="{717CEA8E-F419-BDBF-EA0B-C4F9D001E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1179" y="2019173"/>
              <a:ext cx="365760" cy="46482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7A3E4C8-7228-E7D2-04D4-DF4353003DB6}"/>
                </a:ext>
              </a:extLst>
            </p:cNvPr>
            <p:cNvCxnSpPr/>
            <p:nvPr/>
          </p:nvCxnSpPr>
          <p:spPr>
            <a:xfrm flipV="1">
              <a:off x="3040245" y="2529755"/>
              <a:ext cx="0" cy="173275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A9C7BE-A677-585B-F2AF-CFFEAF1A6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0245" y="4364235"/>
              <a:ext cx="5801300" cy="143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2CCC774-577C-8CE9-7EF5-867DF3BBE6B5}"/>
                    </a:ext>
                  </a:extLst>
                </p:cNvPr>
                <p:cNvSpPr txBox="1"/>
                <p:nvPr/>
              </p:nvSpPr>
              <p:spPr>
                <a:xfrm>
                  <a:off x="2343698" y="3167146"/>
                  <a:ext cx="6707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2CCC774-577C-8CE9-7EF5-867DF3BBE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698" y="3167146"/>
                  <a:ext cx="67077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9D779A5-B236-A714-ABDB-20403D6D3CA4}"/>
                    </a:ext>
                  </a:extLst>
                </p:cNvPr>
                <p:cNvSpPr txBox="1"/>
                <p:nvPr/>
              </p:nvSpPr>
              <p:spPr>
                <a:xfrm>
                  <a:off x="8681732" y="4179569"/>
                  <a:ext cx="6707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9D779A5-B236-A714-ABDB-20403D6D3C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32" y="4179569"/>
                  <a:ext cx="67077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80B172B-D84E-4F09-30CD-902DF6E668C0}"/>
                    </a:ext>
                  </a:extLst>
                </p:cNvPr>
                <p:cNvSpPr txBox="1"/>
                <p:nvPr/>
              </p:nvSpPr>
              <p:spPr>
                <a:xfrm>
                  <a:off x="4052325" y="4760988"/>
                  <a:ext cx="89867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00888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88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00888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888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888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00888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888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888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888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80B172B-D84E-4F09-30CD-902DF6E66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325" y="4760988"/>
                  <a:ext cx="89867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2A5A9-8690-A16C-4655-959B29126E72}"/>
                    </a:ext>
                  </a:extLst>
                </p:cNvPr>
                <p:cNvSpPr txBox="1"/>
                <p:nvPr/>
              </p:nvSpPr>
              <p:spPr>
                <a:xfrm>
                  <a:off x="5088174" y="4474233"/>
                  <a:ext cx="88629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F3D30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F3D302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F3D30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F3D30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F3D30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F3D30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3D30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3D302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3D302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2A5A9-8690-A16C-4655-959B2912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8174" y="4474233"/>
                  <a:ext cx="886294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3BD5415-A807-C91E-D90E-3945C7930156}"/>
                    </a:ext>
                  </a:extLst>
                </p:cNvPr>
                <p:cNvSpPr txBox="1"/>
                <p:nvPr/>
              </p:nvSpPr>
              <p:spPr>
                <a:xfrm>
                  <a:off x="5954640" y="4760989"/>
                  <a:ext cx="89771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FB510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FB5102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FB510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FB510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FB510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FB510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B510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B5102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B5102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3BD5415-A807-C91E-D90E-3945C7930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4640" y="4760989"/>
                  <a:ext cx="89771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3E28D6-ECDD-5C15-B686-AED303B12EA6}"/>
                    </a:ext>
                  </a:extLst>
                </p:cNvPr>
                <p:cNvSpPr txBox="1"/>
                <p:nvPr/>
              </p:nvSpPr>
              <p:spPr>
                <a:xfrm>
                  <a:off x="6523107" y="4452980"/>
                  <a:ext cx="93320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F835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F8350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F8350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F8350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F835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F835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8350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8350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8350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3E28D6-ECDD-5C15-B686-AED303B12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3107" y="4452980"/>
                  <a:ext cx="933204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7E26BF7-A5CC-D631-3813-3E0761F72227}"/>
                    </a:ext>
                  </a:extLst>
                </p:cNvPr>
                <p:cNvSpPr txBox="1"/>
                <p:nvPr/>
              </p:nvSpPr>
              <p:spPr>
                <a:xfrm>
                  <a:off x="7057485" y="4760989"/>
                  <a:ext cx="109728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F91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F913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F91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F913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rgbClr val="F91300"/>
                                    </a:solidFill>
                                    <a:latin typeface="Cambria Math" panose="02040503050406030204" pitchFamily="18" charset="0"/>
                                  </a:rPr>
                                  <m:t>emt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F91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913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913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913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7E26BF7-A5CC-D631-3813-3E0761F72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7485" y="4760989"/>
                  <a:ext cx="1097280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FCFE7E-FD33-C716-0DFF-4DD70586063F}"/>
                </a:ext>
              </a:extLst>
            </p:cNvPr>
            <p:cNvCxnSpPr>
              <a:cxnSpLocks/>
            </p:cNvCxnSpPr>
            <p:nvPr/>
          </p:nvCxnSpPr>
          <p:spPr>
            <a:xfrm>
              <a:off x="4501661" y="2483993"/>
              <a:ext cx="0" cy="2263392"/>
            </a:xfrm>
            <a:prstGeom prst="line">
              <a:avLst/>
            </a:prstGeom>
            <a:ln w="12700">
              <a:solidFill>
                <a:srgbClr val="00888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DFD07FD-3891-DC80-12D5-832F2C7DD40C}"/>
                </a:ext>
              </a:extLst>
            </p:cNvPr>
            <p:cNvCxnSpPr>
              <a:cxnSpLocks/>
            </p:cNvCxnSpPr>
            <p:nvPr/>
          </p:nvCxnSpPr>
          <p:spPr>
            <a:xfrm>
              <a:off x="5507937" y="2483993"/>
              <a:ext cx="0" cy="1994220"/>
            </a:xfrm>
            <a:prstGeom prst="line">
              <a:avLst/>
            </a:prstGeom>
            <a:ln w="12700">
              <a:solidFill>
                <a:srgbClr val="F3D3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706FFF-87EC-BB87-E97F-1DD799A105EF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40" y="2480013"/>
              <a:ext cx="0" cy="2278280"/>
            </a:xfrm>
            <a:prstGeom prst="line">
              <a:avLst/>
            </a:prstGeom>
            <a:ln w="12700">
              <a:solidFill>
                <a:srgbClr val="FB51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EE7F6B-E472-CCB9-A821-D3353C40122C}"/>
                </a:ext>
              </a:extLst>
            </p:cNvPr>
            <p:cNvCxnSpPr>
              <a:cxnSpLocks/>
            </p:cNvCxnSpPr>
            <p:nvPr/>
          </p:nvCxnSpPr>
          <p:spPr>
            <a:xfrm>
              <a:off x="6926068" y="2480013"/>
              <a:ext cx="0" cy="1987035"/>
            </a:xfrm>
            <a:prstGeom prst="line">
              <a:avLst/>
            </a:prstGeom>
            <a:ln w="12700">
              <a:solidFill>
                <a:srgbClr val="F8350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0A7A8A9-59BF-89A5-6CF0-9215C3713C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5" y="2607129"/>
              <a:ext cx="0" cy="2151164"/>
            </a:xfrm>
            <a:prstGeom prst="line">
              <a:avLst/>
            </a:prstGeom>
            <a:ln w="12700">
              <a:solidFill>
                <a:srgbClr val="F91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F1FE856-A1C8-E1FC-DDD2-52D1A0B88CC0}"/>
                    </a:ext>
                  </a:extLst>
                </p:cNvPr>
                <p:cNvSpPr txBox="1"/>
                <p:nvPr/>
              </p:nvSpPr>
              <p:spPr>
                <a:xfrm>
                  <a:off x="8154765" y="3333396"/>
                  <a:ext cx="1536781" cy="3831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=1216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F1FE856-A1C8-E1FC-DDD2-52D1A0B88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765" y="3333396"/>
                  <a:ext cx="1536781" cy="383118"/>
                </a:xfrm>
                <a:prstGeom prst="rect">
                  <a:avLst/>
                </a:prstGeom>
                <a:blipFill>
                  <a:blip r:embed="rId12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71EC1B5-0EDF-039D-147A-ADF0986DF466}"/>
                    </a:ext>
                  </a:extLst>
                </p:cNvPr>
                <p:cNvSpPr txBox="1"/>
                <p:nvPr/>
              </p:nvSpPr>
              <p:spPr>
                <a:xfrm>
                  <a:off x="4554243" y="5321623"/>
                  <a:ext cx="284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𝑒𝑚𝑡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71EC1B5-0EDF-039D-147A-ADF0986DF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43" y="5321623"/>
                  <a:ext cx="284044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220B370-9744-DD7A-DE10-623EEAB8C63D}"/>
                    </a:ext>
                  </a:extLst>
                </p:cNvPr>
                <p:cNvSpPr txBox="1"/>
                <p:nvPr/>
              </p:nvSpPr>
              <p:spPr>
                <a:xfrm>
                  <a:off x="3255551" y="1328821"/>
                  <a:ext cx="28404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𝑁𝑒𝑢𝑡𝑟𝑎𝑙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𝐻𝑦𝑑𝑟𝑜𝑔𝑒𝑛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𝐶𝑙𝑜𝑢𝑑𝑠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220B370-9744-DD7A-DE10-623EEAB8C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551" y="1328821"/>
                  <a:ext cx="2840449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6AED12B-F151-B066-D674-64B2636A9D83}"/>
                    </a:ext>
                  </a:extLst>
                </p:cNvPr>
                <p:cNvSpPr txBox="1"/>
                <p:nvPr/>
              </p:nvSpPr>
              <p:spPr>
                <a:xfrm>
                  <a:off x="7202160" y="1585526"/>
                  <a:ext cx="10205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𝑄𝑢𝑎𝑠𝑎𝑟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6AED12B-F151-B066-D674-64B2636A9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2160" y="1585526"/>
                  <a:ext cx="1020500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28C3412-BB69-EB93-0191-A8EDD6B8E71F}"/>
                    </a:ext>
                  </a:extLst>
                </p:cNvPr>
                <p:cNvSpPr txBox="1"/>
                <p:nvPr/>
              </p:nvSpPr>
              <p:spPr>
                <a:xfrm>
                  <a:off x="1647417" y="2106161"/>
                  <a:ext cx="10205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𝑂𝑏𝑠𝑒𝑟𝑣𝑒𝑟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28C3412-BB69-EB93-0191-A8EDD6B8E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7417" y="2106161"/>
                  <a:ext cx="1020500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61396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7326FF6-8513-EC99-B118-C3EFB3D8D814}"/>
              </a:ext>
            </a:extLst>
          </p:cNvPr>
          <p:cNvGrpSpPr/>
          <p:nvPr/>
        </p:nvGrpSpPr>
        <p:grpSpPr>
          <a:xfrm>
            <a:off x="2155844" y="0"/>
            <a:ext cx="7772400" cy="6764088"/>
            <a:chOff x="2155844" y="0"/>
            <a:chExt cx="7772400" cy="6764088"/>
          </a:xfrm>
        </p:grpSpPr>
        <p:pic>
          <p:nvPicPr>
            <p:cNvPr id="3" name="Picture 2" descr="A diagram of the universe&#10;&#10;Description automatically generated">
              <a:extLst>
                <a:ext uri="{FF2B5EF4-FFF2-40B4-BE49-F238E27FC236}">
                  <a16:creationId xmlns:a16="http://schemas.microsoft.com/office/drawing/2014/main" id="{570A76AD-1E7B-057A-F58B-E263089CD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5844" y="0"/>
              <a:ext cx="7772400" cy="676408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22195E-5480-B12B-C413-A48D2011D4FF}"/>
                </a:ext>
              </a:extLst>
            </p:cNvPr>
            <p:cNvSpPr/>
            <p:nvPr/>
          </p:nvSpPr>
          <p:spPr>
            <a:xfrm>
              <a:off x="6912078" y="1435510"/>
              <a:ext cx="844982" cy="2064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5A8DA6-DF63-3D29-E9C1-2ECF4CF43B1C}"/>
                </a:ext>
              </a:extLst>
            </p:cNvPr>
            <p:cNvSpPr txBox="1"/>
            <p:nvPr/>
          </p:nvSpPr>
          <p:spPr>
            <a:xfrm>
              <a:off x="2401649" y="1817888"/>
              <a:ext cx="1462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Primordial Universe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0F445D-6ADA-550B-C7CA-0A5183A7B145}"/>
                </a:ext>
              </a:extLst>
            </p:cNvPr>
            <p:cNvSpPr txBox="1"/>
            <p:nvPr/>
          </p:nvSpPr>
          <p:spPr>
            <a:xfrm>
              <a:off x="2197751" y="4198655"/>
              <a:ext cx="1462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Photons Produced + Electron Scattering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787AA7-1736-04AC-534D-2A5F4824B723}"/>
                </a:ext>
              </a:extLst>
            </p:cNvPr>
            <p:cNvSpPr txBox="1"/>
            <p:nvPr/>
          </p:nvSpPr>
          <p:spPr>
            <a:xfrm>
              <a:off x="2841226" y="5019706"/>
              <a:ext cx="132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Photon Diffusion at Recombination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47DE07-69CA-214B-9877-335455633B87}"/>
                </a:ext>
              </a:extLst>
            </p:cNvPr>
            <p:cNvSpPr txBox="1"/>
            <p:nvPr/>
          </p:nvSpPr>
          <p:spPr>
            <a:xfrm>
              <a:off x="4734233" y="5839460"/>
              <a:ext cx="17550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Photons affected by Cosmic Structure</a:t>
              </a:r>
            </a:p>
          </p:txBody>
        </p:sp>
        <p:pic>
          <p:nvPicPr>
            <p:cNvPr id="10" name="Picture 9" descr="A close-up of a colorful oval&#10;&#10;Description automatically generated">
              <a:extLst>
                <a:ext uri="{FF2B5EF4-FFF2-40B4-BE49-F238E27FC236}">
                  <a16:creationId xmlns:a16="http://schemas.microsoft.com/office/drawing/2014/main" id="{A9ED3607-3146-1946-40DD-AAE49B27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01649" y="5585585"/>
              <a:ext cx="2062196" cy="1042646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3BD2B1-6750-94DF-C12D-4201D96820F9}"/>
                </a:ext>
              </a:extLst>
            </p:cNvPr>
            <p:cNvSpPr/>
            <p:nvPr/>
          </p:nvSpPr>
          <p:spPr>
            <a:xfrm>
              <a:off x="2816722" y="2084439"/>
              <a:ext cx="457420" cy="265471"/>
            </a:xfrm>
            <a:custGeom>
              <a:avLst/>
              <a:gdLst>
                <a:gd name="connsiteX0" fmla="*/ 14968 w 457420"/>
                <a:gd name="connsiteY0" fmla="*/ 0 h 265471"/>
                <a:gd name="connsiteX1" fmla="*/ 54297 w 457420"/>
                <a:gd name="connsiteY1" fmla="*/ 216309 h 265471"/>
                <a:gd name="connsiteX2" fmla="*/ 457420 w 457420"/>
                <a:gd name="connsiteY2" fmla="*/ 265471 h 26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20" h="265471">
                  <a:moveTo>
                    <a:pt x="14968" y="0"/>
                  </a:moveTo>
                  <a:cubicBezTo>
                    <a:pt x="-2239" y="86032"/>
                    <a:pt x="-19445" y="172064"/>
                    <a:pt x="54297" y="216309"/>
                  </a:cubicBezTo>
                  <a:cubicBezTo>
                    <a:pt x="128039" y="260554"/>
                    <a:pt x="292729" y="263012"/>
                    <a:pt x="457420" y="265471"/>
                  </a:cubicBezTo>
                </a:path>
              </a:pathLst>
            </a:custGeom>
            <a:noFill/>
            <a:ln w="22225">
              <a:solidFill>
                <a:srgbClr val="FF0000"/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B376E85-2902-BFBD-EB74-4AE255AF353B}"/>
                </a:ext>
              </a:extLst>
            </p:cNvPr>
            <p:cNvSpPr/>
            <p:nvPr/>
          </p:nvSpPr>
          <p:spPr>
            <a:xfrm>
              <a:off x="2802194" y="3264310"/>
              <a:ext cx="1081548" cy="953729"/>
            </a:xfrm>
            <a:custGeom>
              <a:avLst/>
              <a:gdLst>
                <a:gd name="connsiteX0" fmla="*/ 0 w 1081548"/>
                <a:gd name="connsiteY0" fmla="*/ 953729 h 953729"/>
                <a:gd name="connsiteX1" fmla="*/ 599767 w 1081548"/>
                <a:gd name="connsiteY1" fmla="*/ 589935 h 953729"/>
                <a:gd name="connsiteX2" fmla="*/ 570271 w 1081548"/>
                <a:gd name="connsiteY2" fmla="*/ 206477 h 953729"/>
                <a:gd name="connsiteX3" fmla="*/ 1081548 w 1081548"/>
                <a:gd name="connsiteY3" fmla="*/ 0 h 95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548" h="953729">
                  <a:moveTo>
                    <a:pt x="0" y="953729"/>
                  </a:moveTo>
                  <a:cubicBezTo>
                    <a:pt x="252361" y="834103"/>
                    <a:pt x="504722" y="714477"/>
                    <a:pt x="599767" y="589935"/>
                  </a:cubicBezTo>
                  <a:cubicBezTo>
                    <a:pt x="694812" y="465393"/>
                    <a:pt x="489974" y="304799"/>
                    <a:pt x="570271" y="206477"/>
                  </a:cubicBezTo>
                  <a:cubicBezTo>
                    <a:pt x="650568" y="108155"/>
                    <a:pt x="866058" y="54077"/>
                    <a:pt x="1081548" y="0"/>
                  </a:cubicBezTo>
                </a:path>
              </a:pathLst>
            </a:custGeom>
            <a:noFill/>
            <a:ln w="22225">
              <a:solidFill>
                <a:srgbClr val="FF0000"/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8ACCFD-408C-912C-AA48-4A8E4C222952}"/>
                </a:ext>
              </a:extLst>
            </p:cNvPr>
            <p:cNvSpPr/>
            <p:nvPr/>
          </p:nvSpPr>
          <p:spPr>
            <a:xfrm>
              <a:off x="3660474" y="4120154"/>
              <a:ext cx="370752" cy="845136"/>
            </a:xfrm>
            <a:custGeom>
              <a:avLst/>
              <a:gdLst>
                <a:gd name="connsiteX0" fmla="*/ 0 w 393291"/>
                <a:gd name="connsiteY0" fmla="*/ 866699 h 866699"/>
                <a:gd name="connsiteX1" fmla="*/ 147484 w 393291"/>
                <a:gd name="connsiteY1" fmla="*/ 119448 h 866699"/>
                <a:gd name="connsiteX2" fmla="*/ 393291 w 393291"/>
                <a:gd name="connsiteY2" fmla="*/ 11293 h 866699"/>
                <a:gd name="connsiteX0" fmla="*/ 0 w 404005"/>
                <a:gd name="connsiteY0" fmla="*/ 957691 h 957691"/>
                <a:gd name="connsiteX1" fmla="*/ 147484 w 404005"/>
                <a:gd name="connsiteY1" fmla="*/ 210440 h 957691"/>
                <a:gd name="connsiteX2" fmla="*/ 404005 w 404005"/>
                <a:gd name="connsiteY2" fmla="*/ 2245 h 957691"/>
                <a:gd name="connsiteX0" fmla="*/ 0 w 404005"/>
                <a:gd name="connsiteY0" fmla="*/ 955446 h 955446"/>
                <a:gd name="connsiteX1" fmla="*/ 147484 w 404005"/>
                <a:gd name="connsiteY1" fmla="*/ 208195 h 955446"/>
                <a:gd name="connsiteX2" fmla="*/ 404005 w 404005"/>
                <a:gd name="connsiteY2" fmla="*/ 0 h 955446"/>
                <a:gd name="connsiteX0" fmla="*/ 0 w 404005"/>
                <a:gd name="connsiteY0" fmla="*/ 955446 h 955446"/>
                <a:gd name="connsiteX1" fmla="*/ 147484 w 404005"/>
                <a:gd name="connsiteY1" fmla="*/ 208195 h 955446"/>
                <a:gd name="connsiteX2" fmla="*/ 404005 w 404005"/>
                <a:gd name="connsiteY2" fmla="*/ 0 h 95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005" h="955446">
                  <a:moveTo>
                    <a:pt x="0" y="955446"/>
                  </a:moveTo>
                  <a:cubicBezTo>
                    <a:pt x="40968" y="653104"/>
                    <a:pt x="81936" y="350763"/>
                    <a:pt x="147484" y="208195"/>
                  </a:cubicBezTo>
                  <a:cubicBezTo>
                    <a:pt x="213033" y="65627"/>
                    <a:pt x="334325" y="18308"/>
                    <a:pt x="404005" y="0"/>
                  </a:cubicBezTo>
                </a:path>
              </a:pathLst>
            </a:custGeom>
            <a:noFill/>
            <a:ln w="22225">
              <a:solidFill>
                <a:srgbClr val="FF0000"/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00B043-A481-0139-2066-6137225B4178}"/>
                </a:ext>
              </a:extLst>
            </p:cNvPr>
            <p:cNvSpPr/>
            <p:nvPr/>
          </p:nvSpPr>
          <p:spPr>
            <a:xfrm>
              <a:off x="5486400" y="4471639"/>
              <a:ext cx="1143000" cy="1293541"/>
            </a:xfrm>
            <a:custGeom>
              <a:avLst/>
              <a:gdLst>
                <a:gd name="connsiteX0" fmla="*/ 0 w 1143000"/>
                <a:gd name="connsiteY0" fmla="*/ 1293541 h 1293541"/>
                <a:gd name="connsiteX1" fmla="*/ 724829 w 1143000"/>
                <a:gd name="connsiteY1" fmla="*/ 825190 h 1293541"/>
                <a:gd name="connsiteX2" fmla="*/ 942278 w 1143000"/>
                <a:gd name="connsiteY2" fmla="*/ 156117 h 1293541"/>
                <a:gd name="connsiteX3" fmla="*/ 1143000 w 1143000"/>
                <a:gd name="connsiteY3" fmla="*/ 0 h 129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0" h="1293541">
                  <a:moveTo>
                    <a:pt x="0" y="1293541"/>
                  </a:moveTo>
                  <a:cubicBezTo>
                    <a:pt x="283891" y="1154151"/>
                    <a:pt x="567783" y="1014761"/>
                    <a:pt x="724829" y="825190"/>
                  </a:cubicBezTo>
                  <a:cubicBezTo>
                    <a:pt x="881875" y="635619"/>
                    <a:pt x="872583" y="293649"/>
                    <a:pt x="942278" y="156117"/>
                  </a:cubicBezTo>
                  <a:cubicBezTo>
                    <a:pt x="1011973" y="18585"/>
                    <a:pt x="1077486" y="9292"/>
                    <a:pt x="1143000" y="0"/>
                  </a:cubicBezTo>
                </a:path>
              </a:pathLst>
            </a:custGeom>
            <a:noFill/>
            <a:ln w="22225">
              <a:solidFill>
                <a:srgbClr val="FF0000"/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131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9C3C168-169E-D63F-9457-BC6C577F03AF}"/>
              </a:ext>
            </a:extLst>
          </p:cNvPr>
          <p:cNvGrpSpPr/>
          <p:nvPr/>
        </p:nvGrpSpPr>
        <p:grpSpPr>
          <a:xfrm>
            <a:off x="2209800" y="499319"/>
            <a:ext cx="7772400" cy="5859362"/>
            <a:chOff x="1481380" y="-221352"/>
            <a:chExt cx="7772400" cy="5859362"/>
          </a:xfrm>
        </p:grpSpPr>
        <p:pic>
          <p:nvPicPr>
            <p:cNvPr id="5" name="Picture 4" descr="A graph of a diagram&#10;&#10;Description automatically generated">
              <a:extLst>
                <a:ext uri="{FF2B5EF4-FFF2-40B4-BE49-F238E27FC236}">
                  <a16:creationId xmlns:a16="http://schemas.microsoft.com/office/drawing/2014/main" id="{82A51C2D-384D-C284-E705-41E5B488A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1380" y="-221352"/>
              <a:ext cx="7772400" cy="58593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BC140D9-68A9-9FEF-A8AD-41AEB4B5BE86}"/>
                    </a:ext>
                  </a:extLst>
                </p:cNvPr>
                <p:cNvSpPr txBox="1"/>
                <p:nvPr/>
              </p:nvSpPr>
              <p:spPr>
                <a:xfrm>
                  <a:off x="4757981" y="3855203"/>
                  <a:ext cx="403730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Hubble</m:t>
                        </m:r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Law</m:t>
                        </m:r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b="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BC140D9-68A9-9FEF-A8AD-41AEB4B5B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981" y="3855203"/>
                  <a:ext cx="4037308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93088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3A53300-BD8F-9F14-95FC-6BC5D4A5BD9C}"/>
              </a:ext>
            </a:extLst>
          </p:cNvPr>
          <p:cNvGrpSpPr/>
          <p:nvPr/>
        </p:nvGrpSpPr>
        <p:grpSpPr>
          <a:xfrm>
            <a:off x="2154265" y="1394848"/>
            <a:ext cx="7250623" cy="4052806"/>
            <a:chOff x="2154265" y="1394848"/>
            <a:chExt cx="7250623" cy="405280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7714525-014B-3EF3-FBD0-FDBFF68D2CF4}"/>
                </a:ext>
              </a:extLst>
            </p:cNvPr>
            <p:cNvSpPr/>
            <p:nvPr/>
          </p:nvSpPr>
          <p:spPr>
            <a:xfrm>
              <a:off x="2154265" y="2262753"/>
              <a:ext cx="1751308" cy="17513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7BAAD64-AC91-31FC-270C-8D647B530C41}"/>
                </a:ext>
              </a:extLst>
            </p:cNvPr>
            <p:cNvSpPr/>
            <p:nvPr/>
          </p:nvSpPr>
          <p:spPr>
            <a:xfrm>
              <a:off x="5917770" y="1394848"/>
              <a:ext cx="3487118" cy="348711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1A49F32-E53A-95CC-8CA8-F897B0AAAB6D}"/>
                </a:ext>
              </a:extLst>
            </p:cNvPr>
            <p:cNvCxnSpPr>
              <a:cxnSpLocks/>
              <a:endCxn id="2" idx="7"/>
            </p:cNvCxnSpPr>
            <p:nvPr/>
          </p:nvCxnSpPr>
          <p:spPr>
            <a:xfrm flipV="1">
              <a:off x="3029919" y="2519226"/>
              <a:ext cx="619181" cy="6191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01F21A7-57D1-7EC9-1173-8CFD546952C2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 flipV="1">
              <a:off x="7661329" y="1905525"/>
              <a:ext cx="1232882" cy="1232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D9977C-7322-E1CD-7542-04B5677A9B12}"/>
                </a:ext>
              </a:extLst>
            </p:cNvPr>
            <p:cNvCxnSpPr>
              <a:cxnSpLocks/>
            </p:cNvCxnSpPr>
            <p:nvPr/>
          </p:nvCxnSpPr>
          <p:spPr>
            <a:xfrm>
              <a:off x="7661329" y="3138407"/>
              <a:ext cx="870488" cy="7206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0C9EA0-DDED-CB72-7A6F-965EFC7108C1}"/>
                </a:ext>
              </a:extLst>
            </p:cNvPr>
            <p:cNvCxnSpPr>
              <a:cxnSpLocks/>
            </p:cNvCxnSpPr>
            <p:nvPr/>
          </p:nvCxnSpPr>
          <p:spPr>
            <a:xfrm>
              <a:off x="3029919" y="3138407"/>
              <a:ext cx="371959" cy="3254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0BE9C73-5ADC-EFBA-7705-66861A0E47EE}"/>
                    </a:ext>
                  </a:extLst>
                </p:cNvPr>
                <p:cNvSpPr txBox="1"/>
                <p:nvPr/>
              </p:nvSpPr>
              <p:spPr>
                <a:xfrm>
                  <a:off x="7528873" y="2031920"/>
                  <a:ext cx="8704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0BE9C73-5ADC-EFBA-7705-66861A0E4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873" y="2031920"/>
                  <a:ext cx="870488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3727C87-6D60-CFDD-CA2F-420035504EB7}"/>
                    </a:ext>
                  </a:extLst>
                </p:cNvPr>
                <p:cNvSpPr txBox="1"/>
                <p:nvPr/>
              </p:nvSpPr>
              <p:spPr>
                <a:xfrm>
                  <a:off x="2531390" y="2405609"/>
                  <a:ext cx="8704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3727C87-6D60-CFDD-CA2F-420035504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390" y="2405609"/>
                  <a:ext cx="870488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49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47F59DB-FE0F-3DA1-0E82-E19F5250CAB9}"/>
                    </a:ext>
                  </a:extLst>
                </p:cNvPr>
                <p:cNvSpPr txBox="1"/>
                <p:nvPr/>
              </p:nvSpPr>
              <p:spPr>
                <a:xfrm>
                  <a:off x="2663125" y="3368736"/>
                  <a:ext cx="8704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47F59DB-FE0F-3DA1-0E82-E19F5250C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3125" y="3368736"/>
                  <a:ext cx="870488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E4EB394-1840-7C43-5326-41E92CFA5F60}"/>
                    </a:ext>
                  </a:extLst>
                </p:cNvPr>
                <p:cNvSpPr txBox="1"/>
                <p:nvPr/>
              </p:nvSpPr>
              <p:spPr>
                <a:xfrm>
                  <a:off x="7661329" y="3471619"/>
                  <a:ext cx="60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E4EB394-1840-7C43-5326-41E92CFA5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29" y="3471619"/>
                  <a:ext cx="605576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173A11E-108C-E44D-BB35-8133D5959CFC}"/>
                </a:ext>
              </a:extLst>
            </p:cNvPr>
            <p:cNvCxnSpPr/>
            <p:nvPr/>
          </p:nvCxnSpPr>
          <p:spPr>
            <a:xfrm>
              <a:off x="2843295" y="5447654"/>
              <a:ext cx="4912962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2D00DD-72A7-8233-E56D-9F5B7CFB496A}"/>
                    </a:ext>
                  </a:extLst>
                </p:cNvPr>
                <p:cNvSpPr txBox="1"/>
                <p:nvPr/>
              </p:nvSpPr>
              <p:spPr>
                <a:xfrm>
                  <a:off x="4449307" y="4944943"/>
                  <a:ext cx="17009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𝑡𝑖𝑚𝑒</m:t>
                        </m:r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2D00DD-72A7-8233-E56D-9F5B7CFB4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307" y="4944943"/>
                  <a:ext cx="170093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73762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3894DE3-3C90-A4C6-291B-7C9115851F9A}"/>
              </a:ext>
            </a:extLst>
          </p:cNvPr>
          <p:cNvGrpSpPr/>
          <p:nvPr/>
        </p:nvGrpSpPr>
        <p:grpSpPr>
          <a:xfrm>
            <a:off x="1149458" y="-586615"/>
            <a:ext cx="5625414" cy="7299493"/>
            <a:chOff x="4848622" y="-849852"/>
            <a:chExt cx="5625414" cy="729949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7714525-014B-3EF3-FBD0-FDBFF68D2CF4}"/>
                </a:ext>
              </a:extLst>
            </p:cNvPr>
            <p:cNvSpPr/>
            <p:nvPr/>
          </p:nvSpPr>
          <p:spPr>
            <a:xfrm>
              <a:off x="5793783" y="95309"/>
              <a:ext cx="3735092" cy="37350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7BAAD64-AC91-31FC-270C-8D647B530C41}"/>
                </a:ext>
              </a:extLst>
            </p:cNvPr>
            <p:cNvSpPr/>
            <p:nvPr/>
          </p:nvSpPr>
          <p:spPr>
            <a:xfrm>
              <a:off x="4848622" y="-849852"/>
              <a:ext cx="5625414" cy="56254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0C9EA0-DDED-CB72-7A6F-965EFC7108C1}"/>
                </a:ext>
              </a:extLst>
            </p:cNvPr>
            <p:cNvCxnSpPr>
              <a:cxnSpLocks/>
            </p:cNvCxnSpPr>
            <p:nvPr/>
          </p:nvCxnSpPr>
          <p:spPr>
            <a:xfrm>
              <a:off x="4848622" y="6449641"/>
              <a:ext cx="5625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47F59DB-FE0F-3DA1-0E82-E19F5250CAB9}"/>
                    </a:ext>
                  </a:extLst>
                </p:cNvPr>
                <p:cNvSpPr txBox="1"/>
                <p:nvPr/>
              </p:nvSpPr>
              <p:spPr>
                <a:xfrm>
                  <a:off x="6790660" y="4989851"/>
                  <a:ext cx="174133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47F59DB-FE0F-3DA1-0E82-E19F5250C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0660" y="4989851"/>
                  <a:ext cx="1741336" cy="646331"/>
                </a:xfrm>
                <a:prstGeom prst="rect">
                  <a:avLst/>
                </a:prstGeom>
                <a:blipFill>
                  <a:blip r:embed="rId2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EEDE2C-FCA5-7BA1-FCF9-F12BFE077ACA}"/>
                </a:ext>
              </a:extLst>
            </p:cNvPr>
            <p:cNvCxnSpPr>
              <a:cxnSpLocks/>
            </p:cNvCxnSpPr>
            <p:nvPr/>
          </p:nvCxnSpPr>
          <p:spPr>
            <a:xfrm>
              <a:off x="5793783" y="5673787"/>
              <a:ext cx="37350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FA2EACA-8292-6F46-3251-B6DD67605C91}"/>
                </a:ext>
              </a:extLst>
            </p:cNvPr>
            <p:cNvSpPr/>
            <p:nvPr/>
          </p:nvSpPr>
          <p:spPr>
            <a:xfrm>
              <a:off x="7342440" y="1643966"/>
              <a:ext cx="637778" cy="63777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681B91-0DF8-9DDD-DFB4-6DFC09F6A458}"/>
                </a:ext>
              </a:extLst>
            </p:cNvPr>
            <p:cNvSpPr txBox="1"/>
            <p:nvPr/>
          </p:nvSpPr>
          <p:spPr>
            <a:xfrm>
              <a:off x="6525021" y="955929"/>
              <a:ext cx="2272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Source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E27D7F1-1FC8-A94C-6CD5-6F38A3438A89}"/>
                    </a:ext>
                  </a:extLst>
                </p:cNvPr>
                <p:cNvSpPr txBox="1"/>
                <p:nvPr/>
              </p:nvSpPr>
              <p:spPr>
                <a:xfrm>
                  <a:off x="6790660" y="5803310"/>
                  <a:ext cx="174133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E27D7F1-1FC8-A94C-6CD5-6F38A3438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0660" y="5803310"/>
                  <a:ext cx="1741336" cy="646331"/>
                </a:xfrm>
                <a:prstGeom prst="rect">
                  <a:avLst/>
                </a:prstGeom>
                <a:blipFill>
                  <a:blip r:embed="rId3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9873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654643-009C-17DE-CF26-C9951E7881A9}"/>
              </a:ext>
            </a:extLst>
          </p:cNvPr>
          <p:cNvGrpSpPr/>
          <p:nvPr/>
        </p:nvGrpSpPr>
        <p:grpSpPr>
          <a:xfrm>
            <a:off x="138229" y="448235"/>
            <a:ext cx="12053772" cy="5800165"/>
            <a:chOff x="138229" y="448235"/>
            <a:chExt cx="12053772" cy="58001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9C6DBA-15AB-CDAD-44F2-9DA779186D4B}"/>
                </a:ext>
              </a:extLst>
            </p:cNvPr>
            <p:cNvSpPr/>
            <p:nvPr/>
          </p:nvSpPr>
          <p:spPr>
            <a:xfrm>
              <a:off x="138229" y="448235"/>
              <a:ext cx="12053772" cy="5800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graph of a graph of dark matter&#10;&#10;Description automatically generated with medium confidence">
              <a:extLst>
                <a:ext uri="{FF2B5EF4-FFF2-40B4-BE49-F238E27FC236}">
                  <a16:creationId xmlns:a16="http://schemas.microsoft.com/office/drawing/2014/main" id="{E49B4DD3-F532-4546-F8EA-D9173DABA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5872" y="609600"/>
              <a:ext cx="6057900" cy="5638800"/>
            </a:xfrm>
            <a:prstGeom prst="rect">
              <a:avLst/>
            </a:prstGeom>
          </p:spPr>
        </p:pic>
        <p:pic>
          <p:nvPicPr>
            <p:cNvPr id="5" name="Picture 4" descr="A graph of a curve&#10;&#10;Description automatically generated with medium confidence">
              <a:extLst>
                <a:ext uri="{FF2B5EF4-FFF2-40B4-BE49-F238E27FC236}">
                  <a16:creationId xmlns:a16="http://schemas.microsoft.com/office/drawing/2014/main" id="{754DD34A-3D0C-BBCE-86C0-A2080394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315" y="1051198"/>
              <a:ext cx="5671557" cy="4419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695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2DBE6D72-5A48-1579-158A-80CEC89CA7E8}"/>
              </a:ext>
            </a:extLst>
          </p:cNvPr>
          <p:cNvGrpSpPr/>
          <p:nvPr/>
        </p:nvGrpSpPr>
        <p:grpSpPr>
          <a:xfrm>
            <a:off x="-1345797" y="-247367"/>
            <a:ext cx="12141197" cy="12128482"/>
            <a:chOff x="-1345797" y="-247367"/>
            <a:chExt cx="12141197" cy="1212848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FE7A588-FF27-4A9B-22B6-8A68B4A2940A}"/>
                </a:ext>
              </a:extLst>
            </p:cNvPr>
            <p:cNvGrpSpPr/>
            <p:nvPr/>
          </p:nvGrpSpPr>
          <p:grpSpPr>
            <a:xfrm>
              <a:off x="-1345797" y="-247367"/>
              <a:ext cx="11453042" cy="12128482"/>
              <a:chOff x="-1892206" y="-35494"/>
              <a:chExt cx="11453042" cy="1212848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B49FF8-93A0-AEE8-27B0-46D582CFDF75}"/>
                  </a:ext>
                </a:extLst>
              </p:cNvPr>
              <p:cNvSpPr/>
              <p:nvPr/>
            </p:nvSpPr>
            <p:spPr>
              <a:xfrm rot="2498623">
                <a:off x="6036815" y="3535553"/>
                <a:ext cx="128236" cy="125696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001FC3-0D62-BE42-F193-CC1F4CA0264D}"/>
                  </a:ext>
                </a:extLst>
              </p:cNvPr>
              <p:cNvSpPr/>
              <p:nvPr/>
            </p:nvSpPr>
            <p:spPr>
              <a:xfrm>
                <a:off x="3834125" y="630756"/>
                <a:ext cx="163902" cy="160656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88750DF-870F-DE16-BA46-EEE16E4F0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31726" y="1959206"/>
                <a:ext cx="3551378" cy="3314697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AE2E8A5-C870-8A04-0CBA-8FAE56B4C6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144" y="628650"/>
                <a:ext cx="2356486" cy="295998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D2412F3-2632-AEF0-DBA8-48892CB3EA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83630" y="3588631"/>
                <a:ext cx="604581" cy="576045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2BC7ECA-8464-7BB7-CC4A-87B5511947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45970" y="628650"/>
                <a:ext cx="4994910" cy="0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4BFE764-94E3-03A5-1233-109127176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27143" y="628649"/>
                <a:ext cx="1178244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A2F5D270-9184-C54F-DB9E-1683D67B7D13}"/>
                  </a:ext>
                </a:extLst>
              </p:cNvPr>
              <p:cNvSpPr/>
              <p:nvPr/>
            </p:nvSpPr>
            <p:spPr>
              <a:xfrm>
                <a:off x="3162999" y="-35494"/>
                <a:ext cx="1328286" cy="1328286"/>
              </a:xfrm>
              <a:prstGeom prst="arc">
                <a:avLst>
                  <a:gd name="adj1" fmla="val 3113421"/>
                  <a:gd name="adj2" fmla="val 5432320"/>
                </a:avLst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68F14651-E0A0-E237-02F9-90F823B5B37E}"/>
                  </a:ext>
                </a:extLst>
              </p:cNvPr>
              <p:cNvSpPr/>
              <p:nvPr/>
            </p:nvSpPr>
            <p:spPr>
              <a:xfrm>
                <a:off x="5677864" y="3082865"/>
                <a:ext cx="1011534" cy="1011534"/>
              </a:xfrm>
              <a:prstGeom prst="arc">
                <a:avLst>
                  <a:gd name="adj1" fmla="val 7871572"/>
                  <a:gd name="adj2" fmla="val 13958125"/>
                </a:avLst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F13A1548-81A1-47AB-F503-B003E7838C57}"/>
                  </a:ext>
                </a:extLst>
              </p:cNvPr>
              <p:cNvSpPr/>
              <p:nvPr/>
            </p:nvSpPr>
            <p:spPr>
              <a:xfrm>
                <a:off x="3196929" y="-1119"/>
                <a:ext cx="1259536" cy="1259536"/>
              </a:xfrm>
              <a:prstGeom prst="arc">
                <a:avLst>
                  <a:gd name="adj1" fmla="val 3113421"/>
                  <a:gd name="adj2" fmla="val 5432320"/>
                </a:avLst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8BA14CD1-45D7-9A14-728B-E1C5EC71DBD9}"/>
                      </a:ext>
                    </a:extLst>
                  </p:cNvPr>
                  <p:cNvSpPr txBox="1"/>
                  <p:nvPr/>
                </p:nvSpPr>
                <p:spPr>
                  <a:xfrm>
                    <a:off x="3709334" y="1237428"/>
                    <a:ext cx="74713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8BA14CD1-45D7-9A14-728B-E1C5EC71DB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9334" y="1237428"/>
                    <a:ext cx="747131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FF56617-0EB6-C0BD-4563-25CB4C05F0B2}"/>
                      </a:ext>
                    </a:extLst>
                  </p:cNvPr>
                  <p:cNvSpPr txBox="1"/>
                  <p:nvPr/>
                </p:nvSpPr>
                <p:spPr>
                  <a:xfrm>
                    <a:off x="7140549" y="4618293"/>
                    <a:ext cx="34112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FF56617-0EB6-C0BD-4563-25CB4C05F0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0549" y="4618293"/>
                    <a:ext cx="34112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6D1D446-D327-F493-AE80-7C2F62D0BFB3}"/>
                      </a:ext>
                    </a:extLst>
                  </p:cNvPr>
                  <p:cNvSpPr txBox="1"/>
                  <p:nvPr/>
                </p:nvSpPr>
                <p:spPr>
                  <a:xfrm>
                    <a:off x="4722198" y="3403274"/>
                    <a:ext cx="109754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6D1D446-D327-F493-AE80-7C2F62D0BF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2198" y="3403274"/>
                    <a:ext cx="1097544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C7632CB-7039-BF5E-42ED-523A97761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3561" y="3476239"/>
                <a:ext cx="1628206" cy="2022068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CB0F927-8BE0-E0E7-89BD-B745A86EAF47}"/>
                  </a:ext>
                </a:extLst>
              </p:cNvPr>
              <p:cNvSpPr txBox="1"/>
              <p:nvPr/>
            </p:nvSpPr>
            <p:spPr>
              <a:xfrm>
                <a:off x="3240171" y="247026"/>
                <a:ext cx="7081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Sun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355F882-8AB7-295E-6861-960C49680706}"/>
                  </a:ext>
                </a:extLst>
              </p:cNvPr>
              <p:cNvSpPr txBox="1"/>
              <p:nvPr/>
            </p:nvSpPr>
            <p:spPr>
              <a:xfrm>
                <a:off x="6237942" y="3133760"/>
                <a:ext cx="1343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Nearby Star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7A2304D8-B101-0EC8-DE5A-052D7B353B0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2322" y="241305"/>
                    <a:ext cx="13282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7A2304D8-B101-0EC8-DE5A-052D7B353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2322" y="241305"/>
                    <a:ext cx="1328286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6E897ECE-6830-C1E6-FC60-F8BDC4B9E3DE}"/>
                      </a:ext>
                    </a:extLst>
                  </p:cNvPr>
                  <p:cNvSpPr txBox="1"/>
                  <p:nvPr/>
                </p:nvSpPr>
                <p:spPr>
                  <a:xfrm>
                    <a:off x="6403669" y="3593021"/>
                    <a:ext cx="100554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6E897ECE-6830-C1E6-FC60-F8BDC4B9E3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3669" y="3593021"/>
                    <a:ext cx="1005548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A7C6F5F4-82BB-AF12-2A4E-AD5ADAADBB0E}"/>
                      </a:ext>
                    </a:extLst>
                  </p:cNvPr>
                  <p:cNvSpPr txBox="1"/>
                  <p:nvPr/>
                </p:nvSpPr>
                <p:spPr>
                  <a:xfrm>
                    <a:off x="5013254" y="1878102"/>
                    <a:ext cx="47202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A7C6F5F4-82BB-AF12-2A4E-AD5ADAADBB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3254" y="1878102"/>
                    <a:ext cx="472025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08223CF-4BFA-8815-7855-AB1282C89589}"/>
                      </a:ext>
                    </a:extLst>
                  </p:cNvPr>
                  <p:cNvSpPr txBox="1"/>
                  <p:nvPr/>
                </p:nvSpPr>
                <p:spPr>
                  <a:xfrm>
                    <a:off x="3349646" y="3057899"/>
                    <a:ext cx="4674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08223CF-4BFA-8815-7855-AB1282C895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9646" y="3057899"/>
                    <a:ext cx="467400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0B8D690-30F0-2617-E2EB-AAB465089729}"/>
                      </a:ext>
                    </a:extLst>
                  </p:cNvPr>
                  <p:cNvSpPr txBox="1"/>
                  <p:nvPr/>
                </p:nvSpPr>
                <p:spPr>
                  <a:xfrm>
                    <a:off x="4899617" y="4335640"/>
                    <a:ext cx="41505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0B8D690-30F0-2617-E2EB-AAB4650897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9617" y="4335640"/>
                    <a:ext cx="415059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3CA760-A40D-B262-A372-3EFBCB32BDDB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 flipH="1">
                <a:off x="3834125" y="4152041"/>
                <a:ext cx="2719443" cy="2236881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C8DD2-CA5D-E65C-8434-A8AF84A31F3D}"/>
                  </a:ext>
                </a:extLst>
              </p:cNvPr>
              <p:cNvSpPr/>
              <p:nvPr/>
            </p:nvSpPr>
            <p:spPr>
              <a:xfrm rot="3071162">
                <a:off x="6449261" y="4039233"/>
                <a:ext cx="128236" cy="125696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6DBA021-AC59-9786-9AC1-45F9D51D27FE}"/>
                      </a:ext>
                    </a:extLst>
                  </p:cNvPr>
                  <p:cNvSpPr txBox="1"/>
                  <p:nvPr/>
                </p:nvSpPr>
                <p:spPr>
                  <a:xfrm>
                    <a:off x="4870897" y="5014900"/>
                    <a:ext cx="31373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6DBA021-AC59-9786-9AC1-45F9D51D27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0897" y="5014900"/>
                    <a:ext cx="313738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806F3663-A76C-AB44-45F3-660DA820993A}"/>
                  </a:ext>
                </a:extLst>
              </p:cNvPr>
              <p:cNvSpPr/>
              <p:nvPr/>
            </p:nvSpPr>
            <p:spPr>
              <a:xfrm>
                <a:off x="4243342" y="5143661"/>
                <a:ext cx="810624" cy="822067"/>
              </a:xfrm>
              <a:prstGeom prst="arc">
                <a:avLst>
                  <a:gd name="adj1" fmla="val 17997030"/>
                  <a:gd name="adj2" fmla="val 20327727"/>
                </a:avLst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0810BE3-5D40-A289-324F-57A9B69EC96B}"/>
                  </a:ext>
                </a:extLst>
              </p:cNvPr>
              <p:cNvSpPr/>
              <p:nvPr/>
            </p:nvSpPr>
            <p:spPr>
              <a:xfrm rot="5400000">
                <a:off x="6695216" y="4166850"/>
                <a:ext cx="542409" cy="511758"/>
              </a:xfrm>
              <a:prstGeom prst="arc">
                <a:avLst>
                  <a:gd name="adj1" fmla="val 17836099"/>
                  <a:gd name="adj2" fmla="val 20327727"/>
                </a:avLst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73CAE1E-F2A1-3800-74A7-903D2CFBA6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144" y="628650"/>
                <a:ext cx="6981" cy="5760272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8F4A430-D058-1582-D821-7384D0AEAC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34125" y="3588631"/>
                <a:ext cx="2349505" cy="280029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B24113F-C2FC-D87D-7BA5-875B94E241CA}"/>
                  </a:ext>
                </a:extLst>
              </p:cNvPr>
              <p:cNvSpPr/>
              <p:nvPr/>
            </p:nvSpPr>
            <p:spPr>
              <a:xfrm>
                <a:off x="6118542" y="3523544"/>
                <a:ext cx="130175" cy="1301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65BE9D5-BDD3-EF3F-BF83-1950429F1A7C}"/>
                  </a:ext>
                </a:extLst>
              </p:cNvPr>
              <p:cNvSpPr/>
              <p:nvPr/>
            </p:nvSpPr>
            <p:spPr>
              <a:xfrm>
                <a:off x="3765314" y="570595"/>
                <a:ext cx="133352" cy="1333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7A72D79-4424-8BE1-EA8F-F821EA91E4EA}"/>
                  </a:ext>
                </a:extLst>
              </p:cNvPr>
              <p:cNvSpPr/>
              <p:nvPr/>
            </p:nvSpPr>
            <p:spPr>
              <a:xfrm>
                <a:off x="3719902" y="6274702"/>
                <a:ext cx="228446" cy="22844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73FB56-829B-58A0-F0DE-5574EC72AFAC}"/>
                  </a:ext>
                </a:extLst>
              </p:cNvPr>
              <p:cNvSpPr txBox="1"/>
              <p:nvPr/>
            </p:nvSpPr>
            <p:spPr>
              <a:xfrm>
                <a:off x="2886545" y="6517683"/>
                <a:ext cx="1895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Galactic Center</a:t>
                </a:r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4BEDEBD2-74D3-C959-E842-ED37AD76D3C1}"/>
                  </a:ext>
                </a:extLst>
              </p:cNvPr>
              <p:cNvSpPr/>
              <p:nvPr/>
            </p:nvSpPr>
            <p:spPr>
              <a:xfrm>
                <a:off x="193753" y="2725946"/>
                <a:ext cx="7281125" cy="7281108"/>
              </a:xfrm>
              <a:prstGeom prst="arc">
                <a:avLst>
                  <a:gd name="adj1" fmla="val 14822763"/>
                  <a:gd name="adj2" fmla="val 234171"/>
                </a:avLst>
              </a:prstGeom>
              <a:ln w="25400">
                <a:solidFill>
                  <a:schemeClr val="tx1">
                    <a:lumMod val="50000"/>
                    <a:lumOff val="50000"/>
                    <a:alpha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6E4D8A47-862F-F3A9-8448-F1079C3ECD27}"/>
                  </a:ext>
                </a:extLst>
              </p:cNvPr>
              <p:cNvSpPr/>
              <p:nvPr/>
            </p:nvSpPr>
            <p:spPr>
              <a:xfrm>
                <a:off x="-1892206" y="639974"/>
                <a:ext cx="11453042" cy="11453014"/>
              </a:xfrm>
              <a:prstGeom prst="arc">
                <a:avLst>
                  <a:gd name="adj1" fmla="val 15201611"/>
                  <a:gd name="adj2" fmla="val 234171"/>
                </a:avLst>
              </a:prstGeom>
              <a:ln w="25400">
                <a:solidFill>
                  <a:schemeClr val="tx1">
                    <a:lumMod val="50000"/>
                    <a:lumOff val="50000"/>
                    <a:alpha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6290B14-B876-1CB3-7BA8-F3ECA915BFCC}"/>
                </a:ext>
              </a:extLst>
            </p:cNvPr>
            <p:cNvGrpSpPr/>
            <p:nvPr/>
          </p:nvGrpSpPr>
          <p:grpSpPr>
            <a:xfrm>
              <a:off x="7218128" y="499211"/>
              <a:ext cx="3577272" cy="738664"/>
              <a:chOff x="7857518" y="579539"/>
              <a:chExt cx="3619687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D08C362-1B16-A975-9B1E-6D0EAEB85DFA}"/>
                      </a:ext>
                    </a:extLst>
                  </p:cNvPr>
                  <p:cNvSpPr txBox="1"/>
                  <p:nvPr/>
                </p:nvSpPr>
                <p:spPr>
                  <a:xfrm>
                    <a:off x="7857518" y="579539"/>
                    <a:ext cx="361968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D08C362-1B16-A975-9B1E-6D0EAEB85D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7518" y="579539"/>
                    <a:ext cx="361968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442C2CB-08E5-E765-C61F-DAF6CDCD76E2}"/>
                      </a:ext>
                    </a:extLst>
                  </p:cNvPr>
                  <p:cNvSpPr txBox="1"/>
                  <p:nvPr/>
                </p:nvSpPr>
                <p:spPr>
                  <a:xfrm>
                    <a:off x="7969321" y="948871"/>
                    <a:ext cx="30707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442C2CB-08E5-E765-C61F-DAF6CDCD7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9321" y="948871"/>
                    <a:ext cx="3070792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5352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9D49019-0DBB-242E-E8C1-4C72C4DFA3F2}"/>
              </a:ext>
            </a:extLst>
          </p:cNvPr>
          <p:cNvGrpSpPr/>
          <p:nvPr/>
        </p:nvGrpSpPr>
        <p:grpSpPr>
          <a:xfrm>
            <a:off x="2990210" y="-35494"/>
            <a:ext cx="4436232" cy="6833474"/>
            <a:chOff x="2990210" y="-35494"/>
            <a:chExt cx="4436232" cy="683347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73CAE1E-F2A1-3800-74A7-903D2CFBA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144" y="628650"/>
              <a:ext cx="0" cy="57378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8F4A430-D058-1582-D821-7384D0AEA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144" y="3588631"/>
              <a:ext cx="2356486" cy="2777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8750DF-870F-DE16-BA46-EEE16E4F0C3E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 flipV="1">
              <a:off x="4431726" y="1959206"/>
              <a:ext cx="1705880" cy="158340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AE2E8A5-C870-8A04-0CBA-8FAE56B4C6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7144" y="628650"/>
              <a:ext cx="2356486" cy="2959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B24113F-C2FC-D87D-7BA5-875B94E241CA}"/>
                </a:ext>
              </a:extLst>
            </p:cNvPr>
            <p:cNvSpPr/>
            <p:nvPr/>
          </p:nvSpPr>
          <p:spPr>
            <a:xfrm>
              <a:off x="6118542" y="3523544"/>
              <a:ext cx="130175" cy="1301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A2F5D270-9184-C54F-DB9E-1683D67B7D13}"/>
                </a:ext>
              </a:extLst>
            </p:cNvPr>
            <p:cNvSpPr/>
            <p:nvPr/>
          </p:nvSpPr>
          <p:spPr>
            <a:xfrm>
              <a:off x="3162999" y="-35494"/>
              <a:ext cx="1328286" cy="1328286"/>
            </a:xfrm>
            <a:prstGeom prst="arc">
              <a:avLst>
                <a:gd name="adj1" fmla="val 3113421"/>
                <a:gd name="adj2" fmla="val 543232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0BC97638-0B0D-505A-9D15-F382E05E35B6}"/>
                </a:ext>
              </a:extLst>
            </p:cNvPr>
            <p:cNvSpPr/>
            <p:nvPr/>
          </p:nvSpPr>
          <p:spPr>
            <a:xfrm>
              <a:off x="5604294" y="3029600"/>
              <a:ext cx="1093585" cy="1118064"/>
            </a:xfrm>
            <a:prstGeom prst="arc">
              <a:avLst>
                <a:gd name="adj1" fmla="val 13470266"/>
                <a:gd name="adj2" fmla="val 1407469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68F14651-E0A0-E237-02F9-90F823B5B37E}"/>
                </a:ext>
              </a:extLst>
            </p:cNvPr>
            <p:cNvSpPr/>
            <p:nvPr/>
          </p:nvSpPr>
          <p:spPr>
            <a:xfrm>
              <a:off x="5677864" y="3082865"/>
              <a:ext cx="1011534" cy="1011534"/>
            </a:xfrm>
            <a:prstGeom prst="arc">
              <a:avLst>
                <a:gd name="adj1" fmla="val 7871572"/>
                <a:gd name="adj2" fmla="val 1395812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F13A1548-81A1-47AB-F503-B003E7838C57}"/>
                </a:ext>
              </a:extLst>
            </p:cNvPr>
            <p:cNvSpPr/>
            <p:nvPr/>
          </p:nvSpPr>
          <p:spPr>
            <a:xfrm>
              <a:off x="3196929" y="-1119"/>
              <a:ext cx="1259536" cy="1259536"/>
            </a:xfrm>
            <a:prstGeom prst="arc">
              <a:avLst>
                <a:gd name="adj1" fmla="val 3113421"/>
                <a:gd name="adj2" fmla="val 543232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BA14CD1-45D7-9A14-728B-E1C5EC71DBD9}"/>
                    </a:ext>
                  </a:extLst>
                </p:cNvPr>
                <p:cNvSpPr txBox="1"/>
                <p:nvPr/>
              </p:nvSpPr>
              <p:spPr>
                <a:xfrm>
                  <a:off x="3709334" y="1237428"/>
                  <a:ext cx="7471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BA14CD1-45D7-9A14-728B-E1C5EC71DB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334" y="1237428"/>
                  <a:ext cx="747131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FF56617-0EB6-C0BD-4563-25CB4C05F0B2}"/>
                    </a:ext>
                  </a:extLst>
                </p:cNvPr>
                <p:cNvSpPr txBox="1"/>
                <p:nvPr/>
              </p:nvSpPr>
              <p:spPr>
                <a:xfrm>
                  <a:off x="4780018" y="2266447"/>
                  <a:ext cx="7471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FF56617-0EB6-C0BD-4563-25CB4C05F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018" y="2266447"/>
                  <a:ext cx="747131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6D1D446-D327-F493-AE80-7C2F62D0BFB3}"/>
                    </a:ext>
                  </a:extLst>
                </p:cNvPr>
                <p:cNvSpPr txBox="1"/>
                <p:nvPr/>
              </p:nvSpPr>
              <p:spPr>
                <a:xfrm>
                  <a:off x="4780018" y="3684022"/>
                  <a:ext cx="10975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6D1D446-D327-F493-AE80-7C2F62D0B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018" y="3684022"/>
                  <a:ext cx="109754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C7632CB-7039-BF5E-42ED-523A977619F2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6229653" y="3634655"/>
              <a:ext cx="226565" cy="291177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C2E4FA-CD6D-A008-7BCB-BD84CF44762D}"/>
                </a:ext>
              </a:extLst>
            </p:cNvPr>
            <p:cNvSpPr txBox="1"/>
            <p:nvPr/>
          </p:nvSpPr>
          <p:spPr>
            <a:xfrm>
              <a:off x="2990210" y="6459426"/>
              <a:ext cx="16729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Galactic Center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B0F927-8BE0-E0E7-89BD-B745A86EAF47}"/>
                </a:ext>
              </a:extLst>
            </p:cNvPr>
            <p:cNvSpPr txBox="1"/>
            <p:nvPr/>
          </p:nvSpPr>
          <p:spPr>
            <a:xfrm>
              <a:off x="3079541" y="661014"/>
              <a:ext cx="7081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355F882-8AB7-295E-6861-960C49680706}"/>
                </a:ext>
              </a:extLst>
            </p:cNvPr>
            <p:cNvSpPr txBox="1"/>
            <p:nvPr/>
          </p:nvSpPr>
          <p:spPr>
            <a:xfrm>
              <a:off x="6083173" y="3070814"/>
              <a:ext cx="1343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Nearby Star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7C6F5F4-82BB-AF12-2A4E-AD5ADAADBB0E}"/>
                    </a:ext>
                  </a:extLst>
                </p:cNvPr>
                <p:cNvSpPr txBox="1"/>
                <p:nvPr/>
              </p:nvSpPr>
              <p:spPr>
                <a:xfrm>
                  <a:off x="4857163" y="1757053"/>
                  <a:ext cx="7471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7C6F5F4-82BB-AF12-2A4E-AD5ADAADB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63" y="1757053"/>
                  <a:ext cx="747131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8223CF-4BFA-8815-7855-AB1282C89589}"/>
                    </a:ext>
                  </a:extLst>
                </p:cNvPr>
                <p:cNvSpPr txBox="1"/>
                <p:nvPr/>
              </p:nvSpPr>
              <p:spPr>
                <a:xfrm>
                  <a:off x="3211913" y="3245528"/>
                  <a:ext cx="7471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8223CF-4BFA-8815-7855-AB1282C89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913" y="3245528"/>
                  <a:ext cx="747131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0B8D690-30F0-2617-E2EB-AAB465089729}"/>
                    </a:ext>
                  </a:extLst>
                </p:cNvPr>
                <p:cNvSpPr txBox="1"/>
                <p:nvPr/>
              </p:nvSpPr>
              <p:spPr>
                <a:xfrm>
                  <a:off x="4581191" y="4580633"/>
                  <a:ext cx="7471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0B8D690-30F0-2617-E2EB-AAB465089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1191" y="4580633"/>
                  <a:ext cx="747131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65BE9D5-BDD3-EF3F-BF83-1950429F1A7C}"/>
                </a:ext>
              </a:extLst>
            </p:cNvPr>
            <p:cNvSpPr/>
            <p:nvPr/>
          </p:nvSpPr>
          <p:spPr>
            <a:xfrm>
              <a:off x="3765314" y="570595"/>
              <a:ext cx="133352" cy="13335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9FA2DA8-5FFA-14DC-CD8C-229D479AEF06}"/>
                </a:ext>
              </a:extLst>
            </p:cNvPr>
            <p:cNvSpPr/>
            <p:nvPr/>
          </p:nvSpPr>
          <p:spPr>
            <a:xfrm>
              <a:off x="3807776" y="612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11EF0CF-6752-81D1-7722-7A04CA6847C7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3846513" y="3964749"/>
              <a:ext cx="2534656" cy="2401761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D439065-73AD-DD13-1171-7A402D8958D2}"/>
                    </a:ext>
                  </a:extLst>
                </p:cNvPr>
                <p:cNvSpPr txBox="1"/>
                <p:nvPr/>
              </p:nvSpPr>
              <p:spPr>
                <a:xfrm>
                  <a:off x="5182137" y="5030637"/>
                  <a:ext cx="7471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D439065-73AD-DD13-1171-7A402D895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137" y="5030637"/>
                  <a:ext cx="747131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077E6D-5C63-C588-F060-1F6EB8A5A6FF}"/>
                </a:ext>
              </a:extLst>
            </p:cNvPr>
            <p:cNvSpPr/>
            <p:nvPr/>
          </p:nvSpPr>
          <p:spPr>
            <a:xfrm rot="3007566">
              <a:off x="6246679" y="3821527"/>
              <a:ext cx="163902" cy="16065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835A82B-9FFB-AC00-77DF-27B21D7E8342}"/>
                    </a:ext>
                  </a:extLst>
                </p:cNvPr>
                <p:cNvSpPr txBox="1"/>
                <p:nvPr/>
              </p:nvSpPr>
              <p:spPr>
                <a:xfrm>
                  <a:off x="6294740" y="3484442"/>
                  <a:ext cx="7471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835A82B-9FFB-AC00-77DF-27B21D7E8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4740" y="3484442"/>
                  <a:ext cx="747131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FCFBCC5-1BDD-24A9-05FB-75CF9F103C65}"/>
                    </a:ext>
                  </a:extLst>
                </p:cNvPr>
                <p:cNvSpPr txBox="1"/>
                <p:nvPr/>
              </p:nvSpPr>
              <p:spPr>
                <a:xfrm>
                  <a:off x="4134208" y="5954740"/>
                  <a:ext cx="3387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FCFBCC5-1BDD-24A9-05FB-75CF9F103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208" y="5954740"/>
                  <a:ext cx="338746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0414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B5E9B25-4EF3-B1E8-C64F-71A4B499F184}"/>
              </a:ext>
            </a:extLst>
          </p:cNvPr>
          <p:cNvGrpSpPr/>
          <p:nvPr/>
        </p:nvGrpSpPr>
        <p:grpSpPr>
          <a:xfrm>
            <a:off x="2268322" y="439615"/>
            <a:ext cx="7655355" cy="5978769"/>
            <a:chOff x="2268322" y="439615"/>
            <a:chExt cx="7655355" cy="5978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175DDE4-14CF-756C-2D4F-933D67545003}"/>
                </a:ext>
              </a:extLst>
            </p:cNvPr>
            <p:cNvGrpSpPr/>
            <p:nvPr/>
          </p:nvGrpSpPr>
          <p:grpSpPr>
            <a:xfrm>
              <a:off x="2268322" y="439615"/>
              <a:ext cx="7655355" cy="5978769"/>
              <a:chOff x="2268322" y="439615"/>
              <a:chExt cx="7655355" cy="5978769"/>
            </a:xfrm>
          </p:grpSpPr>
          <p:pic>
            <p:nvPicPr>
              <p:cNvPr id="3" name="Picture 2" descr="A graph of a pressure&#10;&#10;Description automatically generated">
                <a:extLst>
                  <a:ext uri="{FF2B5EF4-FFF2-40B4-BE49-F238E27FC236}">
                    <a16:creationId xmlns:a16="http://schemas.microsoft.com/office/drawing/2014/main" id="{CFACFD84-E053-1B2B-1C74-7B9F0B402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8322" y="439615"/>
                <a:ext cx="7655355" cy="59787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0B37E92-3496-5956-7A20-3638D1149068}"/>
                  </a:ext>
                </a:extLst>
              </p:cNvPr>
              <p:cNvSpPr/>
              <p:nvPr/>
            </p:nvSpPr>
            <p:spPr>
              <a:xfrm>
                <a:off x="5949353" y="550986"/>
                <a:ext cx="1939471" cy="3000204"/>
              </a:xfrm>
              <a:custGeom>
                <a:avLst/>
                <a:gdLst>
                  <a:gd name="connsiteX0" fmla="*/ 526660 w 3862054"/>
                  <a:gd name="connsiteY0" fmla="*/ 0 h 3000204"/>
                  <a:gd name="connsiteX1" fmla="*/ 3862054 w 3862054"/>
                  <a:gd name="connsiteY1" fmla="*/ 0 h 3000204"/>
                  <a:gd name="connsiteX2" fmla="*/ 3862054 w 3862054"/>
                  <a:gd name="connsiteY2" fmla="*/ 23445 h 3000204"/>
                  <a:gd name="connsiteX3" fmla="*/ 1939471 w 3862054"/>
                  <a:gd name="connsiteY3" fmla="*/ 23445 h 3000204"/>
                  <a:gd name="connsiteX4" fmla="*/ 767163 w 3862054"/>
                  <a:gd name="connsiteY4" fmla="*/ 2168768 h 3000204"/>
                  <a:gd name="connsiteX5" fmla="*/ 59749 w 3862054"/>
                  <a:gd name="connsiteY5" fmla="*/ 2937179 h 3000204"/>
                  <a:gd name="connsiteX6" fmla="*/ 0 w 3862054"/>
                  <a:gd name="connsiteY6" fmla="*/ 3000204 h 3000204"/>
                  <a:gd name="connsiteX7" fmla="*/ 43405 w 3862054"/>
                  <a:gd name="connsiteY7" fmla="*/ 2684583 h 3000204"/>
                  <a:gd name="connsiteX8" fmla="*/ 526660 w 3862054"/>
                  <a:gd name="connsiteY8" fmla="*/ 0 h 3000204"/>
                  <a:gd name="connsiteX0" fmla="*/ 526660 w 3862054"/>
                  <a:gd name="connsiteY0" fmla="*/ 0 h 3000204"/>
                  <a:gd name="connsiteX1" fmla="*/ 3862054 w 3862054"/>
                  <a:gd name="connsiteY1" fmla="*/ 0 h 3000204"/>
                  <a:gd name="connsiteX2" fmla="*/ 1939471 w 3862054"/>
                  <a:gd name="connsiteY2" fmla="*/ 23445 h 3000204"/>
                  <a:gd name="connsiteX3" fmla="*/ 767163 w 3862054"/>
                  <a:gd name="connsiteY3" fmla="*/ 2168768 h 3000204"/>
                  <a:gd name="connsiteX4" fmla="*/ 59749 w 3862054"/>
                  <a:gd name="connsiteY4" fmla="*/ 2937179 h 3000204"/>
                  <a:gd name="connsiteX5" fmla="*/ 0 w 3862054"/>
                  <a:gd name="connsiteY5" fmla="*/ 3000204 h 3000204"/>
                  <a:gd name="connsiteX6" fmla="*/ 43405 w 3862054"/>
                  <a:gd name="connsiteY6" fmla="*/ 2684583 h 3000204"/>
                  <a:gd name="connsiteX7" fmla="*/ 526660 w 3862054"/>
                  <a:gd name="connsiteY7" fmla="*/ 0 h 3000204"/>
                  <a:gd name="connsiteX0" fmla="*/ 526660 w 1939471"/>
                  <a:gd name="connsiteY0" fmla="*/ 0 h 3000204"/>
                  <a:gd name="connsiteX1" fmla="*/ 1939471 w 1939471"/>
                  <a:gd name="connsiteY1" fmla="*/ 23445 h 3000204"/>
                  <a:gd name="connsiteX2" fmla="*/ 767163 w 1939471"/>
                  <a:gd name="connsiteY2" fmla="*/ 2168768 h 3000204"/>
                  <a:gd name="connsiteX3" fmla="*/ 59749 w 1939471"/>
                  <a:gd name="connsiteY3" fmla="*/ 2937179 h 3000204"/>
                  <a:gd name="connsiteX4" fmla="*/ 0 w 1939471"/>
                  <a:gd name="connsiteY4" fmla="*/ 3000204 h 3000204"/>
                  <a:gd name="connsiteX5" fmla="*/ 43405 w 1939471"/>
                  <a:gd name="connsiteY5" fmla="*/ 2684583 h 3000204"/>
                  <a:gd name="connsiteX6" fmla="*/ 526660 w 1939471"/>
                  <a:gd name="connsiteY6" fmla="*/ 0 h 300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9471" h="3000204">
                    <a:moveTo>
                      <a:pt x="526660" y="0"/>
                    </a:moveTo>
                    <a:lnTo>
                      <a:pt x="1939471" y="23445"/>
                    </a:lnTo>
                    <a:cubicBezTo>
                      <a:pt x="1478364" y="1043352"/>
                      <a:pt x="1533071" y="937845"/>
                      <a:pt x="767163" y="2168768"/>
                    </a:cubicBezTo>
                    <a:cubicBezTo>
                      <a:pt x="537586" y="2424722"/>
                      <a:pt x="300682" y="2680676"/>
                      <a:pt x="59749" y="2937179"/>
                    </a:cubicBezTo>
                    <a:lnTo>
                      <a:pt x="0" y="3000204"/>
                    </a:lnTo>
                    <a:lnTo>
                      <a:pt x="43405" y="2684583"/>
                    </a:lnTo>
                    <a:cubicBezTo>
                      <a:pt x="204490" y="1789722"/>
                      <a:pt x="318682" y="906584"/>
                      <a:pt x="526660" y="0"/>
                    </a:cubicBezTo>
                    <a:close/>
                  </a:path>
                </a:pathLst>
              </a:custGeom>
              <a:solidFill>
                <a:schemeClr val="accent6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54AF3B3-5D4A-44AB-763A-874AB945DACE}"/>
                  </a:ext>
                </a:extLst>
              </p:cNvPr>
              <p:cNvSpPr/>
              <p:nvPr/>
            </p:nvSpPr>
            <p:spPr>
              <a:xfrm>
                <a:off x="9787963" y="574656"/>
                <a:ext cx="23445" cy="5275159"/>
              </a:xfrm>
              <a:custGeom>
                <a:avLst/>
                <a:gdLst>
                  <a:gd name="connsiteX0" fmla="*/ 23445 w 23445"/>
                  <a:gd name="connsiteY0" fmla="*/ 0 h 5275159"/>
                  <a:gd name="connsiteX1" fmla="*/ 23445 w 23445"/>
                  <a:gd name="connsiteY1" fmla="*/ 5275159 h 5275159"/>
                  <a:gd name="connsiteX2" fmla="*/ 0 w 23445"/>
                  <a:gd name="connsiteY2" fmla="*/ 5275159 h 5275159"/>
                  <a:gd name="connsiteX3" fmla="*/ 23445 w 23445"/>
                  <a:gd name="connsiteY3" fmla="*/ 0 h 527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45" h="5275159">
                    <a:moveTo>
                      <a:pt x="23445" y="0"/>
                    </a:moveTo>
                    <a:lnTo>
                      <a:pt x="23445" y="5275159"/>
                    </a:lnTo>
                    <a:lnTo>
                      <a:pt x="0" y="5275159"/>
                    </a:lnTo>
                    <a:lnTo>
                      <a:pt x="23445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0EF2922-4BB1-7FB6-EB72-7F4EDE76A72C}"/>
                  </a:ext>
                </a:extLst>
              </p:cNvPr>
              <p:cNvSpPr/>
              <p:nvPr/>
            </p:nvSpPr>
            <p:spPr>
              <a:xfrm>
                <a:off x="3000302" y="5838092"/>
                <a:ext cx="6787661" cy="11723"/>
              </a:xfrm>
              <a:custGeom>
                <a:avLst/>
                <a:gdLst>
                  <a:gd name="connsiteX0" fmla="*/ 2695962 w 6787661"/>
                  <a:gd name="connsiteY0" fmla="*/ 0 h 11723"/>
                  <a:gd name="connsiteX1" fmla="*/ 3804138 w 6787661"/>
                  <a:gd name="connsiteY1" fmla="*/ 0 h 11723"/>
                  <a:gd name="connsiteX2" fmla="*/ 6787661 w 6787661"/>
                  <a:gd name="connsiteY2" fmla="*/ 11723 h 11723"/>
                  <a:gd name="connsiteX3" fmla="*/ 0 w 6787661"/>
                  <a:gd name="connsiteY3" fmla="*/ 11723 h 11723"/>
                  <a:gd name="connsiteX4" fmla="*/ 10132 w 6787661"/>
                  <a:gd name="connsiteY4" fmla="*/ 11678 h 11723"/>
                  <a:gd name="connsiteX5" fmla="*/ 2695962 w 6787661"/>
                  <a:gd name="connsiteY5" fmla="*/ 0 h 1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87661" h="11723">
                    <a:moveTo>
                      <a:pt x="2695962" y="0"/>
                    </a:moveTo>
                    <a:lnTo>
                      <a:pt x="3804138" y="0"/>
                    </a:lnTo>
                    <a:lnTo>
                      <a:pt x="6787661" y="11723"/>
                    </a:lnTo>
                    <a:lnTo>
                      <a:pt x="0" y="11723"/>
                    </a:lnTo>
                    <a:lnTo>
                      <a:pt x="10132" y="11678"/>
                    </a:lnTo>
                    <a:lnTo>
                      <a:pt x="269596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A61D2DE-0ABC-0678-AF5A-482F5636333C}"/>
                  </a:ext>
                </a:extLst>
              </p:cNvPr>
              <p:cNvSpPr/>
              <p:nvPr/>
            </p:nvSpPr>
            <p:spPr>
              <a:xfrm>
                <a:off x="3000301" y="550986"/>
                <a:ext cx="6811108" cy="5298829"/>
              </a:xfrm>
              <a:custGeom>
                <a:avLst/>
                <a:gdLst>
                  <a:gd name="connsiteX0" fmla="*/ 1 w 6811108"/>
                  <a:gd name="connsiteY0" fmla="*/ 0 h 5298829"/>
                  <a:gd name="connsiteX1" fmla="*/ 3475713 w 6811108"/>
                  <a:gd name="connsiteY1" fmla="*/ 0 h 5298829"/>
                  <a:gd name="connsiteX2" fmla="*/ 2992458 w 6811108"/>
                  <a:gd name="connsiteY2" fmla="*/ 2684583 h 5298829"/>
                  <a:gd name="connsiteX3" fmla="*/ 2949053 w 6811108"/>
                  <a:gd name="connsiteY3" fmla="*/ 3000204 h 5298829"/>
                  <a:gd name="connsiteX4" fmla="*/ 3008802 w 6811108"/>
                  <a:gd name="connsiteY4" fmla="*/ 2937179 h 5298829"/>
                  <a:gd name="connsiteX5" fmla="*/ 3716216 w 6811108"/>
                  <a:gd name="connsiteY5" fmla="*/ 2168768 h 5298829"/>
                  <a:gd name="connsiteX6" fmla="*/ 4888524 w 6811108"/>
                  <a:gd name="connsiteY6" fmla="*/ 23445 h 5298829"/>
                  <a:gd name="connsiteX7" fmla="*/ 6811108 w 6811108"/>
                  <a:gd name="connsiteY7" fmla="*/ 23445 h 5298829"/>
                  <a:gd name="connsiteX8" fmla="*/ 6787662 w 6811108"/>
                  <a:gd name="connsiteY8" fmla="*/ 5298829 h 5298829"/>
                  <a:gd name="connsiteX9" fmla="*/ 3804139 w 6811108"/>
                  <a:gd name="connsiteY9" fmla="*/ 5287106 h 5298829"/>
                  <a:gd name="connsiteX10" fmla="*/ 2695963 w 6811108"/>
                  <a:gd name="connsiteY10" fmla="*/ 5287106 h 5298829"/>
                  <a:gd name="connsiteX11" fmla="*/ 10133 w 6811108"/>
                  <a:gd name="connsiteY11" fmla="*/ 5298784 h 5298829"/>
                  <a:gd name="connsiteX12" fmla="*/ 1 w 6811108"/>
                  <a:gd name="connsiteY12" fmla="*/ 5298829 h 5298829"/>
                  <a:gd name="connsiteX13" fmla="*/ 1 w 6811108"/>
                  <a:gd name="connsiteY13" fmla="*/ 5298828 h 5298829"/>
                  <a:gd name="connsiteX14" fmla="*/ 0 w 6811108"/>
                  <a:gd name="connsiteY14" fmla="*/ 5298828 h 5298829"/>
                  <a:gd name="connsiteX15" fmla="*/ 1 w 6811108"/>
                  <a:gd name="connsiteY15" fmla="*/ 5298596 h 5298829"/>
                  <a:gd name="connsiteX16" fmla="*/ 1 w 6811108"/>
                  <a:gd name="connsiteY16" fmla="*/ 5287106 h 5298829"/>
                  <a:gd name="connsiteX17" fmla="*/ 1 w 6811108"/>
                  <a:gd name="connsiteY17" fmla="*/ 4958860 h 5298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811108" h="5298829">
                    <a:moveTo>
                      <a:pt x="1" y="0"/>
                    </a:moveTo>
                    <a:lnTo>
                      <a:pt x="3475713" y="0"/>
                    </a:lnTo>
                    <a:cubicBezTo>
                      <a:pt x="3267735" y="906584"/>
                      <a:pt x="3153543" y="1789722"/>
                      <a:pt x="2992458" y="2684583"/>
                    </a:cubicBezTo>
                    <a:lnTo>
                      <a:pt x="2949053" y="3000204"/>
                    </a:lnTo>
                    <a:lnTo>
                      <a:pt x="3008802" y="2937179"/>
                    </a:lnTo>
                    <a:cubicBezTo>
                      <a:pt x="3249735" y="2680676"/>
                      <a:pt x="3486639" y="2424722"/>
                      <a:pt x="3716216" y="2168768"/>
                    </a:cubicBezTo>
                    <a:cubicBezTo>
                      <a:pt x="4482124" y="937845"/>
                      <a:pt x="4427417" y="1043352"/>
                      <a:pt x="4888524" y="23445"/>
                    </a:cubicBezTo>
                    <a:lnTo>
                      <a:pt x="6811108" y="23445"/>
                    </a:lnTo>
                    <a:lnTo>
                      <a:pt x="6787662" y="5298829"/>
                    </a:lnTo>
                    <a:lnTo>
                      <a:pt x="3804139" y="5287106"/>
                    </a:lnTo>
                    <a:lnTo>
                      <a:pt x="2695963" y="5287106"/>
                    </a:lnTo>
                    <a:lnTo>
                      <a:pt x="10133" y="5298784"/>
                    </a:lnTo>
                    <a:lnTo>
                      <a:pt x="1" y="5298829"/>
                    </a:lnTo>
                    <a:lnTo>
                      <a:pt x="1" y="5298828"/>
                    </a:lnTo>
                    <a:lnTo>
                      <a:pt x="0" y="5298828"/>
                    </a:lnTo>
                    <a:lnTo>
                      <a:pt x="1" y="5298596"/>
                    </a:lnTo>
                    <a:lnTo>
                      <a:pt x="1" y="5287106"/>
                    </a:lnTo>
                    <a:lnTo>
                      <a:pt x="1" y="4958860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5AC1F1-7D7E-6648-68D4-C36E0661D24D}"/>
                  </a:ext>
                </a:extLst>
              </p:cNvPr>
              <p:cNvSpPr txBox="1"/>
              <p:nvPr/>
            </p:nvSpPr>
            <p:spPr>
              <a:xfrm>
                <a:off x="4152436" y="910540"/>
                <a:ext cx="1939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First DM Halos!</a:t>
                </a: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21E53F-B9A2-E6FA-F915-7A448DF36677}"/>
                </a:ext>
              </a:extLst>
            </p:cNvPr>
            <p:cNvCxnSpPr>
              <a:cxnSpLocks/>
            </p:cNvCxnSpPr>
            <p:nvPr/>
          </p:nvCxnSpPr>
          <p:spPr>
            <a:xfrm>
              <a:off x="6049107" y="550986"/>
              <a:ext cx="0" cy="5298829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1380FA8-31B9-BEAE-32D4-369B466DC50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301" y="3382108"/>
              <a:ext cx="6787662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FE9B5D-CB2C-67FA-A786-C7C391687407}"/>
                </a:ext>
              </a:extLst>
            </p:cNvPr>
            <p:cNvSpPr/>
            <p:nvPr/>
          </p:nvSpPr>
          <p:spPr>
            <a:xfrm>
              <a:off x="6457897" y="539264"/>
              <a:ext cx="370082" cy="5298828"/>
            </a:xfrm>
            <a:prstGeom prst="rect">
              <a:avLst/>
            </a:prstGeom>
            <a:solidFill>
              <a:srgbClr val="FFFF00">
                <a:alpha val="4105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F2BAF3-3781-51E6-CEEA-DF98CC26E37A}"/>
                </a:ext>
              </a:extLst>
            </p:cNvPr>
            <p:cNvSpPr txBox="1"/>
            <p:nvPr/>
          </p:nvSpPr>
          <p:spPr>
            <a:xfrm>
              <a:off x="6787647" y="4371475"/>
              <a:ext cx="1939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Ignition of First Stars!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E20C76E-CE65-123E-452E-C36DF5A58C4E}"/>
                    </a:ext>
                  </a:extLst>
                </p:cNvPr>
                <p:cNvSpPr txBox="1"/>
                <p:nvPr/>
              </p:nvSpPr>
              <p:spPr>
                <a:xfrm>
                  <a:off x="4009881" y="2960840"/>
                  <a:ext cx="1939471" cy="394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⊙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E20C76E-CE65-123E-452E-C36DF5A58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9881" y="2960840"/>
                  <a:ext cx="1939471" cy="394019"/>
                </a:xfrm>
                <a:prstGeom prst="rect">
                  <a:avLst/>
                </a:prstGeom>
                <a:blipFill>
                  <a:blip r:embed="rId3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0B588BA-DD9C-25A0-A8F6-CFB953D8216E}"/>
                    </a:ext>
                  </a:extLst>
                </p:cNvPr>
                <p:cNvSpPr txBox="1"/>
                <p:nvPr/>
              </p:nvSpPr>
              <p:spPr>
                <a:xfrm>
                  <a:off x="7035832" y="3579597"/>
                  <a:ext cx="2278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Delay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∼20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0B588BA-DD9C-25A0-A8F6-CFB953D82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5832" y="3579597"/>
                  <a:ext cx="227884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657" t="-645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9281C75-E17D-300C-8B61-8DE56330E5DB}"/>
                </a:ext>
              </a:extLst>
            </p:cNvPr>
            <p:cNvCxnSpPr/>
            <p:nvPr/>
          </p:nvCxnSpPr>
          <p:spPr>
            <a:xfrm>
              <a:off x="6077364" y="3948929"/>
              <a:ext cx="58902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6694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277406-591C-97AD-7B3A-D803158D66EE}"/>
              </a:ext>
            </a:extLst>
          </p:cNvPr>
          <p:cNvGrpSpPr/>
          <p:nvPr/>
        </p:nvGrpSpPr>
        <p:grpSpPr>
          <a:xfrm>
            <a:off x="2212403" y="2050185"/>
            <a:ext cx="8040069" cy="3357799"/>
            <a:chOff x="2212403" y="2050185"/>
            <a:chExt cx="8040069" cy="335779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178992C-969A-7E76-2156-79DAFF713921}"/>
                </a:ext>
              </a:extLst>
            </p:cNvPr>
            <p:cNvSpPr/>
            <p:nvPr/>
          </p:nvSpPr>
          <p:spPr>
            <a:xfrm>
              <a:off x="8526158" y="2570485"/>
              <a:ext cx="1726314" cy="1726314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369AF4F-8501-261D-EEF2-3D31397076CE}"/>
                </a:ext>
              </a:extLst>
            </p:cNvPr>
            <p:cNvGrpSpPr/>
            <p:nvPr/>
          </p:nvGrpSpPr>
          <p:grpSpPr>
            <a:xfrm>
              <a:off x="2212403" y="2050185"/>
              <a:ext cx="8007968" cy="3357799"/>
              <a:chOff x="2212403" y="2050185"/>
              <a:chExt cx="8007968" cy="335779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C96A4C2-11D9-F9C5-5CD9-EB65639F7B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95252" y="2050185"/>
                <a:ext cx="0" cy="275763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035B18E-0DFD-C492-D3CD-CAFCA20E3950}"/>
                  </a:ext>
                </a:extLst>
              </p:cNvPr>
              <p:cNvSpPr/>
              <p:nvPr/>
            </p:nvSpPr>
            <p:spPr>
              <a:xfrm>
                <a:off x="9216320" y="3256005"/>
                <a:ext cx="172995" cy="172995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A361EF1-74C8-B435-BAAE-AE9A744F6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6746" y="3429000"/>
                <a:ext cx="659850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D98CCC-4F74-8C8B-6FAE-3F5EFECC1F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95254" y="2561201"/>
                <a:ext cx="0" cy="17355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147AF7C-E2F0-0F7B-7856-4037DCE41F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6746" y="2561201"/>
                <a:ext cx="6598508" cy="867799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895E335-F041-EB8A-0ACF-6BE947DE44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96745" y="3429000"/>
                <a:ext cx="6598509" cy="86780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372CAF8-D91B-BAC4-87B3-BB7FA22B55D0}"/>
                      </a:ext>
                    </a:extLst>
                  </p:cNvPr>
                  <p:cNvSpPr txBox="1"/>
                  <p:nvPr/>
                </p:nvSpPr>
                <p:spPr>
                  <a:xfrm>
                    <a:off x="4671092" y="3228946"/>
                    <a:ext cx="529575" cy="400110"/>
                  </a:xfrm>
                  <a:prstGeom prst="rect">
                    <a:avLst/>
                  </a:prstGeom>
                  <a:solidFill>
                    <a:srgbClr val="FFFFFF">
                      <a:alpha val="70980"/>
                    </a:srgb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5019D30-73FF-649E-876D-82C4C67C70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1092" y="3228946"/>
                    <a:ext cx="529575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BDC731-AAD6-2DAA-69AD-62E1F29ED909}"/>
                  </a:ext>
                </a:extLst>
              </p:cNvPr>
              <p:cNvGrpSpPr/>
              <p:nvPr/>
            </p:nvGrpSpPr>
            <p:grpSpPr>
              <a:xfrm>
                <a:off x="2274573" y="2227037"/>
                <a:ext cx="2403926" cy="2403926"/>
                <a:chOff x="1764170" y="2402263"/>
                <a:chExt cx="2053471" cy="2053471"/>
              </a:xfrm>
            </p:grpSpPr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64B5FB18-78B1-7DD2-3B93-77E06EF69D9F}"/>
                    </a:ext>
                  </a:extLst>
                </p:cNvPr>
                <p:cNvSpPr/>
                <p:nvPr/>
              </p:nvSpPr>
              <p:spPr>
                <a:xfrm>
                  <a:off x="1888855" y="2526948"/>
                  <a:ext cx="1804099" cy="1804099"/>
                </a:xfrm>
                <a:prstGeom prst="arc">
                  <a:avLst>
                    <a:gd name="adj1" fmla="val 20842435"/>
                    <a:gd name="adj2" fmla="val 785645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ACA4AB8C-5FBA-E246-7291-F53187EBB6E4}"/>
                    </a:ext>
                  </a:extLst>
                </p:cNvPr>
                <p:cNvSpPr/>
                <p:nvPr/>
              </p:nvSpPr>
              <p:spPr>
                <a:xfrm>
                  <a:off x="1764170" y="2402263"/>
                  <a:ext cx="2053471" cy="2053471"/>
                </a:xfrm>
                <a:prstGeom prst="arc">
                  <a:avLst>
                    <a:gd name="adj1" fmla="val 20885840"/>
                    <a:gd name="adj2" fmla="val 743553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D6EE390-8533-8FF8-BAF1-DA6F642C1AC3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185" y="2983133"/>
                    <a:ext cx="481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8BDC8A7-4095-5637-6EE0-DB35E903C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185" y="2983133"/>
                    <a:ext cx="481600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944E121-B589-F5CD-FFDB-8094AE29348E}"/>
                      </a:ext>
                    </a:extLst>
                  </p:cNvPr>
                  <p:cNvSpPr txBox="1"/>
                  <p:nvPr/>
                </p:nvSpPr>
                <p:spPr>
                  <a:xfrm>
                    <a:off x="9406845" y="3167361"/>
                    <a:ext cx="481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B75B6A3-8F4B-C4E5-D369-B248353DA8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6845" y="3167361"/>
                    <a:ext cx="481600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03271F-9E09-A588-BBCA-8B21BF41813F}"/>
                  </a:ext>
                </a:extLst>
              </p:cNvPr>
              <p:cNvSpPr txBox="1"/>
              <p:nvPr/>
            </p:nvSpPr>
            <p:spPr>
              <a:xfrm>
                <a:off x="8558259" y="4900153"/>
                <a:ext cx="1662112" cy="5078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Galactic Source</a:t>
                </a:r>
              </a:p>
              <a:p>
                <a:pPr algn="ctr"/>
                <a:r>
                  <a:rPr lang="en-US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(emission)</a:t>
                </a:r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676F34A-52B5-941B-0273-958E0152A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96745" y="2050185"/>
                <a:ext cx="0" cy="275763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9254E7-E2CF-9D4A-CBEB-10DCF997032F}"/>
                  </a:ext>
                </a:extLst>
              </p:cNvPr>
              <p:cNvSpPr txBox="1"/>
              <p:nvPr/>
            </p:nvSpPr>
            <p:spPr>
              <a:xfrm>
                <a:off x="2212403" y="4900153"/>
                <a:ext cx="1168683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Observer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3989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4153E2-9AD2-8BC1-F721-069DE942C0D2}"/>
              </a:ext>
            </a:extLst>
          </p:cNvPr>
          <p:cNvGrpSpPr/>
          <p:nvPr/>
        </p:nvGrpSpPr>
        <p:grpSpPr>
          <a:xfrm>
            <a:off x="1597313" y="1426152"/>
            <a:ext cx="8721620" cy="4005695"/>
            <a:chOff x="1597313" y="1426152"/>
            <a:chExt cx="8721620" cy="4005695"/>
          </a:xfrm>
        </p:grpSpPr>
        <p:pic>
          <p:nvPicPr>
            <p:cNvPr id="3" name="Picture 2" descr="A diagram of a spiral&#10;&#10;Description automatically generated">
              <a:extLst>
                <a:ext uri="{FF2B5EF4-FFF2-40B4-BE49-F238E27FC236}">
                  <a16:creationId xmlns:a16="http://schemas.microsoft.com/office/drawing/2014/main" id="{1D3F1B45-E269-A5A2-4BF3-05D476F3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313" y="1426152"/>
              <a:ext cx="8721620" cy="400569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281351-4048-9182-A2FB-06767C2D3DF1}"/>
                </a:ext>
              </a:extLst>
            </p:cNvPr>
            <p:cNvSpPr txBox="1"/>
            <p:nvPr/>
          </p:nvSpPr>
          <p:spPr>
            <a:xfrm>
              <a:off x="8091055" y="4322618"/>
              <a:ext cx="17595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 Rotations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AFF662-E796-D02B-5D57-B87B129F0496}"/>
                </a:ext>
              </a:extLst>
            </p:cNvPr>
            <p:cNvSpPr txBox="1"/>
            <p:nvPr/>
          </p:nvSpPr>
          <p:spPr>
            <a:xfrm>
              <a:off x="5216236" y="4322618"/>
              <a:ext cx="17595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 Rotations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21112C-B9E0-6592-5C3B-EAB8626A9AF1}"/>
                </a:ext>
              </a:extLst>
            </p:cNvPr>
            <p:cNvSpPr txBox="1"/>
            <p:nvPr/>
          </p:nvSpPr>
          <p:spPr>
            <a:xfrm>
              <a:off x="2184963" y="4322618"/>
              <a:ext cx="17595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Rotations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183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F14ABF9-42F1-7384-D1E1-E76F923FD97F}"/>
              </a:ext>
            </a:extLst>
          </p:cNvPr>
          <p:cNvGrpSpPr/>
          <p:nvPr/>
        </p:nvGrpSpPr>
        <p:grpSpPr>
          <a:xfrm>
            <a:off x="857527" y="653497"/>
            <a:ext cx="10828761" cy="5830276"/>
            <a:chOff x="857527" y="653497"/>
            <a:chExt cx="10828761" cy="58302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7DEB0C-86E2-AF27-7346-3AD01D371A8C}"/>
                </a:ext>
              </a:extLst>
            </p:cNvPr>
            <p:cNvSpPr/>
            <p:nvPr/>
          </p:nvSpPr>
          <p:spPr>
            <a:xfrm>
              <a:off x="857527" y="653497"/>
              <a:ext cx="10819739" cy="5830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Diagram of a diagram of a nuclear reaction&#10;&#10;Description automatically generated with medium confidence">
              <a:extLst>
                <a:ext uri="{FF2B5EF4-FFF2-40B4-BE49-F238E27FC236}">
                  <a16:creationId xmlns:a16="http://schemas.microsoft.com/office/drawing/2014/main" id="{A2469AEF-907B-5A9E-0C52-33A4C259C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50" r="3589"/>
            <a:stretch/>
          </p:blipFill>
          <p:spPr>
            <a:xfrm>
              <a:off x="6810199" y="1416050"/>
              <a:ext cx="4569580" cy="40259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E0C57DE-47F3-7D0A-2E10-0BADE3D4CE36}"/>
                </a:ext>
              </a:extLst>
            </p:cNvPr>
            <p:cNvSpPr/>
            <p:nvPr/>
          </p:nvSpPr>
          <p:spPr>
            <a:xfrm>
              <a:off x="6341656" y="2027974"/>
              <a:ext cx="981001" cy="431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5DE8C33-CF17-0C43-784A-5DF6F1369C43}"/>
                </a:ext>
              </a:extLst>
            </p:cNvPr>
            <p:cNvSpPr/>
            <p:nvPr/>
          </p:nvSpPr>
          <p:spPr>
            <a:xfrm>
              <a:off x="10696265" y="2027974"/>
              <a:ext cx="981001" cy="431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graph of a function&#10;&#10;Description automatically generated">
              <a:extLst>
                <a:ext uri="{FF2B5EF4-FFF2-40B4-BE49-F238E27FC236}">
                  <a16:creationId xmlns:a16="http://schemas.microsoft.com/office/drawing/2014/main" id="{B424224B-BA01-3DCA-DB6C-A8993EE2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527" y="653497"/>
              <a:ext cx="5806492" cy="5551006"/>
            </a:xfrm>
            <a:prstGeom prst="rect">
              <a:avLst/>
            </a:prstGeom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B4CBB9-BFD8-7337-A493-B6F987698B4F}"/>
                </a:ext>
              </a:extLst>
            </p:cNvPr>
            <p:cNvSpPr/>
            <p:nvPr/>
          </p:nvSpPr>
          <p:spPr>
            <a:xfrm>
              <a:off x="1913106" y="3398196"/>
              <a:ext cx="3430622" cy="1731523"/>
            </a:xfrm>
            <a:custGeom>
              <a:avLst/>
              <a:gdLst>
                <a:gd name="connsiteX0" fmla="*/ 0 w 3430622"/>
                <a:gd name="connsiteY0" fmla="*/ 1731523 h 1731523"/>
                <a:gd name="connsiteX1" fmla="*/ 1699098 w 3430622"/>
                <a:gd name="connsiteY1" fmla="*/ 642025 h 1731523"/>
                <a:gd name="connsiteX2" fmla="*/ 3430622 w 3430622"/>
                <a:gd name="connsiteY2" fmla="*/ 0 h 1731523"/>
                <a:gd name="connsiteX0" fmla="*/ 0 w 3430622"/>
                <a:gd name="connsiteY0" fmla="*/ 1731523 h 1731523"/>
                <a:gd name="connsiteX1" fmla="*/ 2049294 w 3430622"/>
                <a:gd name="connsiteY1" fmla="*/ 466928 h 1731523"/>
                <a:gd name="connsiteX2" fmla="*/ 3430622 w 3430622"/>
                <a:gd name="connsiteY2" fmla="*/ 0 h 1731523"/>
                <a:gd name="connsiteX0" fmla="*/ 0 w 3430622"/>
                <a:gd name="connsiteY0" fmla="*/ 1731523 h 1731523"/>
                <a:gd name="connsiteX1" fmla="*/ 2049294 w 3430622"/>
                <a:gd name="connsiteY1" fmla="*/ 466928 h 1731523"/>
                <a:gd name="connsiteX2" fmla="*/ 3430622 w 3430622"/>
                <a:gd name="connsiteY2" fmla="*/ 0 h 1731523"/>
                <a:gd name="connsiteX0" fmla="*/ 0 w 3430622"/>
                <a:gd name="connsiteY0" fmla="*/ 1731523 h 1731523"/>
                <a:gd name="connsiteX1" fmla="*/ 2049294 w 3430622"/>
                <a:gd name="connsiteY1" fmla="*/ 466928 h 1731523"/>
                <a:gd name="connsiteX2" fmla="*/ 3430622 w 3430622"/>
                <a:gd name="connsiteY2" fmla="*/ 0 h 173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0622" h="1731523">
                  <a:moveTo>
                    <a:pt x="0" y="1731523"/>
                  </a:moveTo>
                  <a:cubicBezTo>
                    <a:pt x="563664" y="1331067"/>
                    <a:pt x="1477524" y="755515"/>
                    <a:pt x="2049294" y="466928"/>
                  </a:cubicBezTo>
                  <a:cubicBezTo>
                    <a:pt x="2757251" y="132945"/>
                    <a:pt x="2850745" y="176719"/>
                    <a:pt x="3430622" y="0"/>
                  </a:cubicBezTo>
                </a:path>
              </a:pathLst>
            </a:cu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A86D04A-8EF8-ADE6-5C09-24D9E403CD4D}"/>
                </a:ext>
              </a:extLst>
            </p:cNvPr>
            <p:cNvSpPr/>
            <p:nvPr/>
          </p:nvSpPr>
          <p:spPr>
            <a:xfrm>
              <a:off x="1990928" y="2133600"/>
              <a:ext cx="3378740" cy="3073940"/>
            </a:xfrm>
            <a:custGeom>
              <a:avLst/>
              <a:gdLst>
                <a:gd name="connsiteX0" fmla="*/ 0 w 3383897"/>
                <a:gd name="connsiteY0" fmla="*/ 0 h 3073940"/>
                <a:gd name="connsiteX1" fmla="*/ 2846961 w 3383897"/>
                <a:gd name="connsiteY1" fmla="*/ 2256817 h 3073940"/>
                <a:gd name="connsiteX2" fmla="*/ 3378740 w 3383897"/>
                <a:gd name="connsiteY2" fmla="*/ 3073940 h 3073940"/>
                <a:gd name="connsiteX0" fmla="*/ 0 w 3379011"/>
                <a:gd name="connsiteY0" fmla="*/ 0 h 3073940"/>
                <a:gd name="connsiteX1" fmla="*/ 2166025 w 3379011"/>
                <a:gd name="connsiteY1" fmla="*/ 1595337 h 3073940"/>
                <a:gd name="connsiteX2" fmla="*/ 3378740 w 3379011"/>
                <a:gd name="connsiteY2" fmla="*/ 3073940 h 3073940"/>
                <a:gd name="connsiteX0" fmla="*/ 0 w 3379011"/>
                <a:gd name="connsiteY0" fmla="*/ 0 h 3073940"/>
                <a:gd name="connsiteX1" fmla="*/ 2166025 w 3379011"/>
                <a:gd name="connsiteY1" fmla="*/ 1595337 h 3073940"/>
                <a:gd name="connsiteX2" fmla="*/ 3378740 w 3379011"/>
                <a:gd name="connsiteY2" fmla="*/ 3073940 h 3073940"/>
                <a:gd name="connsiteX0" fmla="*/ 0 w 3379011"/>
                <a:gd name="connsiteY0" fmla="*/ 0 h 3073940"/>
                <a:gd name="connsiteX1" fmla="*/ 2166025 w 3379011"/>
                <a:gd name="connsiteY1" fmla="*/ 1595337 h 3073940"/>
                <a:gd name="connsiteX2" fmla="*/ 3378740 w 3379011"/>
                <a:gd name="connsiteY2" fmla="*/ 3073940 h 3073940"/>
                <a:gd name="connsiteX0" fmla="*/ 0 w 3379011"/>
                <a:gd name="connsiteY0" fmla="*/ 0 h 3073940"/>
                <a:gd name="connsiteX1" fmla="*/ 2166025 w 3379011"/>
                <a:gd name="connsiteY1" fmla="*/ 1595337 h 3073940"/>
                <a:gd name="connsiteX2" fmla="*/ 3378740 w 3379011"/>
                <a:gd name="connsiteY2" fmla="*/ 3073940 h 3073940"/>
                <a:gd name="connsiteX0" fmla="*/ 0 w 3378740"/>
                <a:gd name="connsiteY0" fmla="*/ 0 h 3073940"/>
                <a:gd name="connsiteX1" fmla="*/ 2166025 w 3378740"/>
                <a:gd name="connsiteY1" fmla="*/ 1595337 h 3073940"/>
                <a:gd name="connsiteX2" fmla="*/ 3378740 w 3378740"/>
                <a:gd name="connsiteY2" fmla="*/ 3073940 h 3073940"/>
                <a:gd name="connsiteX0" fmla="*/ 0 w 3378740"/>
                <a:gd name="connsiteY0" fmla="*/ 0 h 3073940"/>
                <a:gd name="connsiteX1" fmla="*/ 2166025 w 3378740"/>
                <a:gd name="connsiteY1" fmla="*/ 1595337 h 3073940"/>
                <a:gd name="connsiteX2" fmla="*/ 3378740 w 3378740"/>
                <a:gd name="connsiteY2" fmla="*/ 3073940 h 30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78740" h="3073940">
                  <a:moveTo>
                    <a:pt x="0" y="0"/>
                  </a:moveTo>
                  <a:cubicBezTo>
                    <a:pt x="331281" y="197796"/>
                    <a:pt x="954391" y="525294"/>
                    <a:pt x="2166025" y="1595337"/>
                  </a:cubicBezTo>
                  <a:cubicBezTo>
                    <a:pt x="2729148" y="2107660"/>
                    <a:pt x="3018276" y="2409216"/>
                    <a:pt x="3378740" y="3073940"/>
                  </a:cubicBezTo>
                </a:path>
              </a:pathLst>
            </a:custGeom>
            <a:noFill/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9CC1B31-111D-9FAD-3B90-96C0DA3958EC}"/>
                </a:ext>
              </a:extLst>
            </p:cNvPr>
            <p:cNvSpPr/>
            <p:nvPr/>
          </p:nvSpPr>
          <p:spPr>
            <a:xfrm>
              <a:off x="1964987" y="3761362"/>
              <a:ext cx="3398196" cy="1493106"/>
            </a:xfrm>
            <a:custGeom>
              <a:avLst/>
              <a:gdLst>
                <a:gd name="connsiteX0" fmla="*/ 0 w 3398196"/>
                <a:gd name="connsiteY0" fmla="*/ 1491574 h 1491574"/>
                <a:gd name="connsiteX1" fmla="*/ 2315183 w 3398196"/>
                <a:gd name="connsiteY1" fmla="*/ 1160834 h 1491574"/>
                <a:gd name="connsiteX2" fmla="*/ 3398196 w 3398196"/>
                <a:gd name="connsiteY2" fmla="*/ 0 h 1491574"/>
                <a:gd name="connsiteX0" fmla="*/ 0 w 3398196"/>
                <a:gd name="connsiteY0" fmla="*/ 1491574 h 1491574"/>
                <a:gd name="connsiteX1" fmla="*/ 2315183 w 3398196"/>
                <a:gd name="connsiteY1" fmla="*/ 1160834 h 1491574"/>
                <a:gd name="connsiteX2" fmla="*/ 3398196 w 3398196"/>
                <a:gd name="connsiteY2" fmla="*/ 0 h 1491574"/>
                <a:gd name="connsiteX0" fmla="*/ 0 w 3398196"/>
                <a:gd name="connsiteY0" fmla="*/ 1491574 h 1493106"/>
                <a:gd name="connsiteX1" fmla="*/ 2315183 w 3398196"/>
                <a:gd name="connsiteY1" fmla="*/ 1160834 h 1493106"/>
                <a:gd name="connsiteX2" fmla="*/ 3398196 w 3398196"/>
                <a:gd name="connsiteY2" fmla="*/ 0 h 1493106"/>
                <a:gd name="connsiteX0" fmla="*/ 0 w 3398196"/>
                <a:gd name="connsiteY0" fmla="*/ 1491574 h 1493106"/>
                <a:gd name="connsiteX1" fmla="*/ 2315183 w 3398196"/>
                <a:gd name="connsiteY1" fmla="*/ 1160834 h 1493106"/>
                <a:gd name="connsiteX2" fmla="*/ 3398196 w 3398196"/>
                <a:gd name="connsiteY2" fmla="*/ 0 h 1493106"/>
                <a:gd name="connsiteX0" fmla="*/ 0 w 3398196"/>
                <a:gd name="connsiteY0" fmla="*/ 1491574 h 1493106"/>
                <a:gd name="connsiteX1" fmla="*/ 2315183 w 3398196"/>
                <a:gd name="connsiteY1" fmla="*/ 1160834 h 1493106"/>
                <a:gd name="connsiteX2" fmla="*/ 3398196 w 3398196"/>
                <a:gd name="connsiteY2" fmla="*/ 0 h 149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8196" h="1493106">
                  <a:moveTo>
                    <a:pt x="0" y="1491574"/>
                  </a:moveTo>
                  <a:cubicBezTo>
                    <a:pt x="880893" y="1495898"/>
                    <a:pt x="1722876" y="1513191"/>
                    <a:pt x="2315183" y="1160834"/>
                  </a:cubicBezTo>
                  <a:cubicBezTo>
                    <a:pt x="2888034" y="860358"/>
                    <a:pt x="3081506" y="456119"/>
                    <a:pt x="3398196" y="0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B87FB3-C5C9-B08D-DF0E-30F0ECF982B4}"/>
                </a:ext>
              </a:extLst>
            </p:cNvPr>
            <p:cNvSpPr txBox="1"/>
            <p:nvPr/>
          </p:nvSpPr>
          <p:spPr>
            <a:xfrm>
              <a:off x="5421550" y="3531959"/>
              <a:ext cx="103845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Elliptical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54CB98-01CA-288C-566E-1975D1DFBC5B}"/>
                </a:ext>
              </a:extLst>
            </p:cNvPr>
            <p:cNvSpPr txBox="1"/>
            <p:nvPr/>
          </p:nvSpPr>
          <p:spPr>
            <a:xfrm>
              <a:off x="4098169" y="2969169"/>
              <a:ext cx="177775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S0 (Lenticular)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B8DBC9-A5B7-6536-E683-0B55B5BF1130}"/>
                </a:ext>
              </a:extLst>
            </p:cNvPr>
            <p:cNvSpPr txBox="1"/>
            <p:nvPr/>
          </p:nvSpPr>
          <p:spPr>
            <a:xfrm>
              <a:off x="4980562" y="4792041"/>
              <a:ext cx="177775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Spiral</a:t>
              </a:r>
            </a:p>
            <a:p>
              <a:pPr algn="ctr"/>
              <a:r>
                <a:rPr lang="en-US" sz="16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+ </a:t>
              </a:r>
            </a:p>
            <a:p>
              <a:pPr algn="ctr"/>
              <a:r>
                <a:rPr lang="en-US" sz="16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Irregular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ADBA02-B320-449A-AF1A-5F4171F3073B}"/>
                </a:ext>
              </a:extLst>
            </p:cNvPr>
            <p:cNvSpPr txBox="1"/>
            <p:nvPr/>
          </p:nvSpPr>
          <p:spPr>
            <a:xfrm>
              <a:off x="2985346" y="6175996"/>
              <a:ext cx="222564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Density of Environment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62A70A-5107-67B1-B49B-5BDB852A793A}"/>
                </a:ext>
              </a:extLst>
            </p:cNvPr>
            <p:cNvSpPr txBox="1"/>
            <p:nvPr/>
          </p:nvSpPr>
          <p:spPr>
            <a:xfrm rot="16200000">
              <a:off x="101439" y="3378070"/>
              <a:ext cx="222564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Fraction of Population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726629-184C-C983-EFE2-6A26D178715F}"/>
                </a:ext>
              </a:extLst>
            </p:cNvPr>
            <p:cNvSpPr txBox="1"/>
            <p:nvPr/>
          </p:nvSpPr>
          <p:spPr>
            <a:xfrm>
              <a:off x="6503069" y="1728377"/>
              <a:ext cx="121719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Increasing Density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36C277-EE45-982B-8D7A-24F68568E7C5}"/>
                </a:ext>
              </a:extLst>
            </p:cNvPr>
            <p:cNvSpPr txBox="1"/>
            <p:nvPr/>
          </p:nvSpPr>
          <p:spPr>
            <a:xfrm>
              <a:off x="10469091" y="1936424"/>
              <a:ext cx="121719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Decreasing Chirality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17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E3BE4D-0865-EED7-5F84-A181C8A3CA95}"/>
              </a:ext>
            </a:extLst>
          </p:cNvPr>
          <p:cNvGrpSpPr/>
          <p:nvPr/>
        </p:nvGrpSpPr>
        <p:grpSpPr>
          <a:xfrm>
            <a:off x="3421006" y="613409"/>
            <a:ext cx="5915862" cy="5684582"/>
            <a:chOff x="3421006" y="613409"/>
            <a:chExt cx="5915862" cy="5684582"/>
          </a:xfrm>
        </p:grpSpPr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94673CEF-9245-F611-F713-6E54B85A08B2}"/>
                </a:ext>
              </a:extLst>
            </p:cNvPr>
            <p:cNvSpPr/>
            <p:nvPr/>
          </p:nvSpPr>
          <p:spPr>
            <a:xfrm>
              <a:off x="3744686" y="1077686"/>
              <a:ext cx="4702628" cy="4702628"/>
            </a:xfrm>
            <a:prstGeom prst="cub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5F62D1-33D8-D5E6-2DC7-9BB5F679508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20268" y="1086193"/>
              <a:ext cx="0" cy="351189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37F5D2-C7E1-5D1D-36EC-E080252BE306}"/>
                </a:ext>
              </a:extLst>
            </p:cNvPr>
            <p:cNvCxnSpPr>
              <a:cxnSpLocks/>
            </p:cNvCxnSpPr>
            <p:nvPr/>
          </p:nvCxnSpPr>
          <p:spPr>
            <a:xfrm>
              <a:off x="4920268" y="4584560"/>
              <a:ext cx="3527046" cy="2706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01A4B10-3139-B62B-1581-B7A9B5FD6E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4686" y="4584560"/>
              <a:ext cx="1171273" cy="119575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A6FF45-37CF-21B4-7281-7E763C47EF67}"/>
                </a:ext>
              </a:extLst>
            </p:cNvPr>
            <p:cNvSpPr/>
            <p:nvPr/>
          </p:nvSpPr>
          <p:spPr>
            <a:xfrm>
              <a:off x="3734526" y="2242664"/>
              <a:ext cx="3547809" cy="35478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BEABA9-8CA3-250F-E639-E1EB0AD93900}"/>
                </a:ext>
              </a:extLst>
            </p:cNvPr>
            <p:cNvGrpSpPr/>
            <p:nvPr/>
          </p:nvGrpSpPr>
          <p:grpSpPr>
            <a:xfrm>
              <a:off x="3827468" y="3023113"/>
              <a:ext cx="1948564" cy="1879891"/>
              <a:chOff x="3993332" y="3304102"/>
              <a:chExt cx="1948564" cy="187989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2B0A571-C0AF-B826-A845-221EA3983FE0}"/>
                  </a:ext>
                </a:extLst>
              </p:cNvPr>
              <p:cNvGrpSpPr/>
              <p:nvPr/>
            </p:nvGrpSpPr>
            <p:grpSpPr>
              <a:xfrm>
                <a:off x="3993332" y="4436666"/>
                <a:ext cx="747327" cy="747327"/>
                <a:chOff x="5898781" y="3411539"/>
                <a:chExt cx="747327" cy="747327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77F16DC-E78D-B9BC-0BFB-26C8B0AAC85F}"/>
                    </a:ext>
                  </a:extLst>
                </p:cNvPr>
                <p:cNvSpPr/>
                <p:nvPr/>
              </p:nvSpPr>
              <p:spPr>
                <a:xfrm>
                  <a:off x="5898781" y="3411539"/>
                  <a:ext cx="747327" cy="74732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Sun 58">
                  <a:extLst>
                    <a:ext uri="{FF2B5EF4-FFF2-40B4-BE49-F238E27FC236}">
                      <a16:creationId xmlns:a16="http://schemas.microsoft.com/office/drawing/2014/main" id="{17DB4BED-B2F2-55D7-2280-B1E7B076D044}"/>
                    </a:ext>
                  </a:extLst>
                </p:cNvPr>
                <p:cNvSpPr/>
                <p:nvPr/>
              </p:nvSpPr>
              <p:spPr>
                <a:xfrm>
                  <a:off x="6109159" y="3621917"/>
                  <a:ext cx="326572" cy="326572"/>
                </a:xfrm>
                <a:prstGeom prst="sun">
                  <a:avLst/>
                </a:prstGeom>
                <a:solidFill>
                  <a:schemeClr val="tx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A749485-B8C2-08C9-1AE6-F1B2AC849675}"/>
                  </a:ext>
                </a:extLst>
              </p:cNvPr>
              <p:cNvGrpSpPr/>
              <p:nvPr/>
            </p:nvGrpSpPr>
            <p:grpSpPr>
              <a:xfrm>
                <a:off x="4102776" y="3304102"/>
                <a:ext cx="1839120" cy="1770447"/>
                <a:chOff x="6454090" y="3660994"/>
                <a:chExt cx="1839120" cy="1770447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EDB07B99-3CE9-6A0F-D541-CCEC4C84A081}"/>
                    </a:ext>
                  </a:extLst>
                </p:cNvPr>
                <p:cNvCxnSpPr>
                  <a:cxnSpLocks/>
                  <a:stCxn id="58" idx="1"/>
                  <a:endCxn id="56" idx="1"/>
                </p:cNvCxnSpPr>
                <p:nvPr/>
              </p:nvCxnSpPr>
              <p:spPr>
                <a:xfrm flipV="1">
                  <a:off x="6454090" y="3770438"/>
                  <a:ext cx="1201237" cy="113256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8EEF4C6-FB7A-78C2-9838-E28752FDCE78}"/>
                    </a:ext>
                  </a:extLst>
                </p:cNvPr>
                <p:cNvSpPr/>
                <p:nvPr/>
              </p:nvSpPr>
              <p:spPr>
                <a:xfrm>
                  <a:off x="7545883" y="3660994"/>
                  <a:ext cx="747327" cy="74732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EB7370E6-2770-29EA-A6DE-4F2D9C422393}"/>
                    </a:ext>
                  </a:extLst>
                </p:cNvPr>
                <p:cNvCxnSpPr>
                  <a:cxnSpLocks/>
                  <a:stCxn id="58" idx="5"/>
                  <a:endCxn id="56" idx="5"/>
                </p:cNvCxnSpPr>
                <p:nvPr/>
              </p:nvCxnSpPr>
              <p:spPr>
                <a:xfrm flipV="1">
                  <a:off x="6982529" y="4298877"/>
                  <a:ext cx="1201237" cy="113256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739A58-B8F7-F5A3-1B61-CF45FC7C9A04}"/>
                </a:ext>
              </a:extLst>
            </p:cNvPr>
            <p:cNvGrpSpPr/>
            <p:nvPr/>
          </p:nvGrpSpPr>
          <p:grpSpPr>
            <a:xfrm>
              <a:off x="6363269" y="3660994"/>
              <a:ext cx="1929941" cy="1885681"/>
              <a:chOff x="6363269" y="3660994"/>
              <a:chExt cx="1929941" cy="188568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6E9D221-9855-F20F-8C2B-268C40B76902}"/>
                  </a:ext>
                </a:extLst>
              </p:cNvPr>
              <p:cNvGrpSpPr/>
              <p:nvPr/>
            </p:nvGrpSpPr>
            <p:grpSpPr>
              <a:xfrm>
                <a:off x="6363269" y="4799348"/>
                <a:ext cx="747327" cy="747327"/>
                <a:chOff x="5898781" y="3411539"/>
                <a:chExt cx="747327" cy="747327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1CD25D8-5A4C-E36E-7A1D-27BB337C994D}"/>
                    </a:ext>
                  </a:extLst>
                </p:cNvPr>
                <p:cNvSpPr/>
                <p:nvPr/>
              </p:nvSpPr>
              <p:spPr>
                <a:xfrm>
                  <a:off x="5898781" y="3411539"/>
                  <a:ext cx="747327" cy="74732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un 51">
                  <a:extLst>
                    <a:ext uri="{FF2B5EF4-FFF2-40B4-BE49-F238E27FC236}">
                      <a16:creationId xmlns:a16="http://schemas.microsoft.com/office/drawing/2014/main" id="{6244ABB8-4AB6-9C24-ACCF-777FDA02F062}"/>
                    </a:ext>
                  </a:extLst>
                </p:cNvPr>
                <p:cNvSpPr/>
                <p:nvPr/>
              </p:nvSpPr>
              <p:spPr>
                <a:xfrm>
                  <a:off x="6109159" y="3621917"/>
                  <a:ext cx="326572" cy="326572"/>
                </a:xfrm>
                <a:prstGeom prst="sun">
                  <a:avLst/>
                </a:prstGeom>
                <a:solidFill>
                  <a:schemeClr val="tx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E486737-75C8-AD52-BD95-20BDE4DA4F08}"/>
                  </a:ext>
                </a:extLst>
              </p:cNvPr>
              <p:cNvGrpSpPr/>
              <p:nvPr/>
            </p:nvGrpSpPr>
            <p:grpSpPr>
              <a:xfrm>
                <a:off x="6472713" y="3660994"/>
                <a:ext cx="1820497" cy="1776237"/>
                <a:chOff x="6472713" y="3660994"/>
                <a:chExt cx="1820497" cy="177623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29BF63D-03F7-AADD-9293-932455FA9BCF}"/>
                    </a:ext>
                  </a:extLst>
                </p:cNvPr>
                <p:cNvCxnSpPr>
                  <a:cxnSpLocks/>
                  <a:stCxn id="51" idx="1"/>
                  <a:endCxn id="49" idx="1"/>
                </p:cNvCxnSpPr>
                <p:nvPr/>
              </p:nvCxnSpPr>
              <p:spPr>
                <a:xfrm flipV="1">
                  <a:off x="6472713" y="3770438"/>
                  <a:ext cx="1182614" cy="113835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AC17465E-B0B4-EE9D-7B7D-CCFCCEEC0C9A}"/>
                    </a:ext>
                  </a:extLst>
                </p:cNvPr>
                <p:cNvSpPr/>
                <p:nvPr/>
              </p:nvSpPr>
              <p:spPr>
                <a:xfrm>
                  <a:off x="7545883" y="3660994"/>
                  <a:ext cx="747327" cy="74732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D25049F-C9D3-4093-0CFF-BB2A90B6F43F}"/>
                    </a:ext>
                  </a:extLst>
                </p:cNvPr>
                <p:cNvCxnSpPr>
                  <a:cxnSpLocks/>
                  <a:stCxn id="51" idx="5"/>
                  <a:endCxn id="49" idx="5"/>
                </p:cNvCxnSpPr>
                <p:nvPr/>
              </p:nvCxnSpPr>
              <p:spPr>
                <a:xfrm flipV="1">
                  <a:off x="7001152" y="4298877"/>
                  <a:ext cx="1182614" cy="113835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B84295-F87B-1AE7-8CD0-E812E7B78D2B}"/>
                </a:ext>
              </a:extLst>
            </p:cNvPr>
            <p:cNvGrpSpPr/>
            <p:nvPr/>
          </p:nvGrpSpPr>
          <p:grpSpPr>
            <a:xfrm>
              <a:off x="4800376" y="2484367"/>
              <a:ext cx="1960051" cy="1915119"/>
              <a:chOff x="5029319" y="2261208"/>
              <a:chExt cx="1960051" cy="191511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EE3D11E-D95E-1FC0-F724-E95971F43EA0}"/>
                  </a:ext>
                </a:extLst>
              </p:cNvPr>
              <p:cNvGrpSpPr/>
              <p:nvPr/>
            </p:nvGrpSpPr>
            <p:grpSpPr>
              <a:xfrm>
                <a:off x="5029319" y="3429000"/>
                <a:ext cx="747327" cy="747327"/>
                <a:chOff x="5898781" y="3411539"/>
                <a:chExt cx="747327" cy="747327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5628100-40D6-DA30-48FF-51D303EFAAEA}"/>
                    </a:ext>
                  </a:extLst>
                </p:cNvPr>
                <p:cNvSpPr/>
                <p:nvPr/>
              </p:nvSpPr>
              <p:spPr>
                <a:xfrm>
                  <a:off x="5898781" y="3411539"/>
                  <a:ext cx="747327" cy="74732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Sun 44">
                  <a:extLst>
                    <a:ext uri="{FF2B5EF4-FFF2-40B4-BE49-F238E27FC236}">
                      <a16:creationId xmlns:a16="http://schemas.microsoft.com/office/drawing/2014/main" id="{CF43BF5E-5220-4050-3990-10F713C0EBBA}"/>
                    </a:ext>
                  </a:extLst>
                </p:cNvPr>
                <p:cNvSpPr/>
                <p:nvPr/>
              </p:nvSpPr>
              <p:spPr>
                <a:xfrm>
                  <a:off x="6109159" y="3621917"/>
                  <a:ext cx="326572" cy="326572"/>
                </a:xfrm>
                <a:prstGeom prst="sun">
                  <a:avLst/>
                </a:prstGeom>
                <a:solidFill>
                  <a:schemeClr val="tx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DAF3755-DC7D-1189-3619-F41A7B1BB450}"/>
                  </a:ext>
                </a:extLst>
              </p:cNvPr>
              <p:cNvGrpSpPr/>
              <p:nvPr/>
            </p:nvGrpSpPr>
            <p:grpSpPr>
              <a:xfrm>
                <a:off x="5138763" y="2261208"/>
                <a:ext cx="1850607" cy="1805675"/>
                <a:chOff x="6442603" y="3660994"/>
                <a:chExt cx="1850607" cy="1805675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E0D4C404-FBE3-D216-99A0-0EF86B336F8A}"/>
                    </a:ext>
                  </a:extLst>
                </p:cNvPr>
                <p:cNvCxnSpPr>
                  <a:cxnSpLocks/>
                  <a:stCxn id="44" idx="1"/>
                  <a:endCxn id="42" idx="1"/>
                </p:cNvCxnSpPr>
                <p:nvPr/>
              </p:nvCxnSpPr>
              <p:spPr>
                <a:xfrm flipV="1">
                  <a:off x="6442603" y="3770438"/>
                  <a:ext cx="1212724" cy="11677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3FA1BFF-C53E-3D89-2A2D-C37722DFF3C3}"/>
                    </a:ext>
                  </a:extLst>
                </p:cNvPr>
                <p:cNvSpPr/>
                <p:nvPr/>
              </p:nvSpPr>
              <p:spPr>
                <a:xfrm>
                  <a:off x="7545883" y="3660994"/>
                  <a:ext cx="747327" cy="74732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B21E1FE9-091F-7757-74B6-622D1696904A}"/>
                    </a:ext>
                  </a:extLst>
                </p:cNvPr>
                <p:cNvCxnSpPr>
                  <a:cxnSpLocks/>
                  <a:stCxn id="44" idx="5"/>
                  <a:endCxn id="42" idx="5"/>
                </p:cNvCxnSpPr>
                <p:nvPr/>
              </p:nvCxnSpPr>
              <p:spPr>
                <a:xfrm flipV="1">
                  <a:off x="6971042" y="4298877"/>
                  <a:ext cx="1212724" cy="11677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0A0E0B3-D8D9-D52B-8DBF-D5A4089A64FC}"/>
                </a:ext>
              </a:extLst>
            </p:cNvPr>
            <p:cNvGrpSpPr/>
            <p:nvPr/>
          </p:nvGrpSpPr>
          <p:grpSpPr>
            <a:xfrm>
              <a:off x="6096000" y="1541087"/>
              <a:ext cx="1976929" cy="1887913"/>
              <a:chOff x="6096000" y="1541087"/>
              <a:chExt cx="1976929" cy="188791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00FD29-9B5A-8477-9804-1E50AE07D4F0}"/>
                  </a:ext>
                </a:extLst>
              </p:cNvPr>
              <p:cNvGrpSpPr/>
              <p:nvPr/>
            </p:nvGrpSpPr>
            <p:grpSpPr>
              <a:xfrm>
                <a:off x="6096000" y="2681673"/>
                <a:ext cx="747327" cy="747327"/>
                <a:chOff x="5898781" y="3411539"/>
                <a:chExt cx="747327" cy="747327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DC949ED3-F182-1A9E-8E84-BB263FD5BFA7}"/>
                    </a:ext>
                  </a:extLst>
                </p:cNvPr>
                <p:cNvSpPr/>
                <p:nvPr/>
              </p:nvSpPr>
              <p:spPr>
                <a:xfrm>
                  <a:off x="5898781" y="3411539"/>
                  <a:ext cx="747327" cy="74732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Sun 37">
                  <a:extLst>
                    <a:ext uri="{FF2B5EF4-FFF2-40B4-BE49-F238E27FC236}">
                      <a16:creationId xmlns:a16="http://schemas.microsoft.com/office/drawing/2014/main" id="{9FD35912-98B9-1E44-4CCD-6F37C6E58989}"/>
                    </a:ext>
                  </a:extLst>
                </p:cNvPr>
                <p:cNvSpPr/>
                <p:nvPr/>
              </p:nvSpPr>
              <p:spPr>
                <a:xfrm>
                  <a:off x="6109159" y="3621917"/>
                  <a:ext cx="326572" cy="326572"/>
                </a:xfrm>
                <a:prstGeom prst="sun">
                  <a:avLst/>
                </a:prstGeom>
                <a:solidFill>
                  <a:schemeClr val="tx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E45A868-BC4A-847B-206E-AD1F089064C8}"/>
                  </a:ext>
                </a:extLst>
              </p:cNvPr>
              <p:cNvGrpSpPr/>
              <p:nvPr/>
            </p:nvGrpSpPr>
            <p:grpSpPr>
              <a:xfrm>
                <a:off x="6205444" y="1541087"/>
                <a:ext cx="1867485" cy="1778469"/>
                <a:chOff x="6425725" y="3660994"/>
                <a:chExt cx="1867485" cy="177846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C119FC5-DFCA-E7DD-BE60-AC39F8630457}"/>
                    </a:ext>
                  </a:extLst>
                </p:cNvPr>
                <p:cNvCxnSpPr>
                  <a:cxnSpLocks/>
                  <a:stCxn id="37" idx="1"/>
                  <a:endCxn id="35" idx="1"/>
                </p:cNvCxnSpPr>
                <p:nvPr/>
              </p:nvCxnSpPr>
              <p:spPr>
                <a:xfrm flipV="1">
                  <a:off x="6425725" y="3770438"/>
                  <a:ext cx="1229602" cy="114058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721D6A3-DF82-940B-DB0F-41AFBCD3F3F2}"/>
                    </a:ext>
                  </a:extLst>
                </p:cNvPr>
                <p:cNvSpPr/>
                <p:nvPr/>
              </p:nvSpPr>
              <p:spPr>
                <a:xfrm>
                  <a:off x="7545883" y="3660994"/>
                  <a:ext cx="747327" cy="74732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AC034C5-1333-A1DF-E629-A15E4D02B23B}"/>
                    </a:ext>
                  </a:extLst>
                </p:cNvPr>
                <p:cNvCxnSpPr>
                  <a:cxnSpLocks/>
                  <a:stCxn id="37" idx="5"/>
                  <a:endCxn id="35" idx="5"/>
                </p:cNvCxnSpPr>
                <p:nvPr/>
              </p:nvCxnSpPr>
              <p:spPr>
                <a:xfrm flipV="1">
                  <a:off x="6954164" y="4298877"/>
                  <a:ext cx="1229602" cy="114058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5A13C9-3C85-3640-745E-868B16781B45}"/>
                </a:ext>
              </a:extLst>
            </p:cNvPr>
            <p:cNvGrpSpPr/>
            <p:nvPr/>
          </p:nvGrpSpPr>
          <p:grpSpPr>
            <a:xfrm>
              <a:off x="5005692" y="3665903"/>
              <a:ext cx="1977309" cy="1906365"/>
              <a:chOff x="5347468" y="3338985"/>
              <a:chExt cx="1977309" cy="190636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C998390-F500-D212-1ADA-5122EE9D9DE1}"/>
                  </a:ext>
                </a:extLst>
              </p:cNvPr>
              <p:cNvGrpSpPr/>
              <p:nvPr/>
            </p:nvGrpSpPr>
            <p:grpSpPr>
              <a:xfrm>
                <a:off x="5347468" y="4498023"/>
                <a:ext cx="747327" cy="747327"/>
                <a:chOff x="5898781" y="3411539"/>
                <a:chExt cx="747327" cy="747327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A642F9F-F91F-844D-74A8-855156D579CD}"/>
                    </a:ext>
                  </a:extLst>
                </p:cNvPr>
                <p:cNvSpPr/>
                <p:nvPr/>
              </p:nvSpPr>
              <p:spPr>
                <a:xfrm>
                  <a:off x="5898781" y="3411539"/>
                  <a:ext cx="747327" cy="74732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Sun 30">
                  <a:extLst>
                    <a:ext uri="{FF2B5EF4-FFF2-40B4-BE49-F238E27FC236}">
                      <a16:creationId xmlns:a16="http://schemas.microsoft.com/office/drawing/2014/main" id="{280E53FF-B632-AEC0-97F4-2984724CF0D7}"/>
                    </a:ext>
                  </a:extLst>
                </p:cNvPr>
                <p:cNvSpPr/>
                <p:nvPr/>
              </p:nvSpPr>
              <p:spPr>
                <a:xfrm>
                  <a:off x="6109159" y="3621917"/>
                  <a:ext cx="326572" cy="326572"/>
                </a:xfrm>
                <a:prstGeom prst="sun">
                  <a:avLst/>
                </a:prstGeom>
                <a:solidFill>
                  <a:schemeClr val="tx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D669D58-F3C5-330A-8EBC-CBF8091F8AC1}"/>
                  </a:ext>
                </a:extLst>
              </p:cNvPr>
              <p:cNvGrpSpPr/>
              <p:nvPr/>
            </p:nvGrpSpPr>
            <p:grpSpPr>
              <a:xfrm>
                <a:off x="5456912" y="3338985"/>
                <a:ext cx="1867865" cy="1796921"/>
                <a:chOff x="6425345" y="3660994"/>
                <a:chExt cx="1867865" cy="1796921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A3DE11A-F64B-60CE-FC96-EED67A6F8E5F}"/>
                    </a:ext>
                  </a:extLst>
                </p:cNvPr>
                <p:cNvCxnSpPr>
                  <a:cxnSpLocks/>
                  <a:stCxn id="30" idx="1"/>
                  <a:endCxn id="28" idx="1"/>
                </p:cNvCxnSpPr>
                <p:nvPr/>
              </p:nvCxnSpPr>
              <p:spPr>
                <a:xfrm flipV="1">
                  <a:off x="6425345" y="3770438"/>
                  <a:ext cx="1229982" cy="115903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BA465D1-7791-C3AA-EFE2-70C1B849578B}"/>
                    </a:ext>
                  </a:extLst>
                </p:cNvPr>
                <p:cNvSpPr/>
                <p:nvPr/>
              </p:nvSpPr>
              <p:spPr>
                <a:xfrm>
                  <a:off x="7545883" y="3660994"/>
                  <a:ext cx="747327" cy="74732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21FDB02-B63C-CFD2-1B46-03C8884243ED}"/>
                    </a:ext>
                  </a:extLst>
                </p:cNvPr>
                <p:cNvCxnSpPr>
                  <a:cxnSpLocks/>
                  <a:stCxn id="30" idx="5"/>
                  <a:endCxn id="28" idx="5"/>
                </p:cNvCxnSpPr>
                <p:nvPr/>
              </p:nvCxnSpPr>
              <p:spPr>
                <a:xfrm flipV="1">
                  <a:off x="6953784" y="4298877"/>
                  <a:ext cx="1229982" cy="115903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30A2FB-97C7-BDE4-516D-301FF1F6B989}"/>
                </a:ext>
              </a:extLst>
            </p:cNvPr>
            <p:cNvGrpSpPr/>
            <p:nvPr/>
          </p:nvGrpSpPr>
          <p:grpSpPr>
            <a:xfrm>
              <a:off x="3962638" y="1300845"/>
              <a:ext cx="1933652" cy="1891938"/>
              <a:chOff x="3962638" y="1300845"/>
              <a:chExt cx="1933652" cy="18919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CFE7975-A8D1-61C2-0C6C-32E3394B6B69}"/>
                  </a:ext>
                </a:extLst>
              </p:cNvPr>
              <p:cNvGrpSpPr/>
              <p:nvPr/>
            </p:nvGrpSpPr>
            <p:grpSpPr>
              <a:xfrm>
                <a:off x="3962638" y="2445456"/>
                <a:ext cx="747327" cy="747327"/>
                <a:chOff x="5898781" y="3411539"/>
                <a:chExt cx="747327" cy="747327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E22CB8C-8357-2857-6E6E-8673ABEC67B0}"/>
                    </a:ext>
                  </a:extLst>
                </p:cNvPr>
                <p:cNvSpPr/>
                <p:nvPr/>
              </p:nvSpPr>
              <p:spPr>
                <a:xfrm>
                  <a:off x="5898781" y="3411539"/>
                  <a:ext cx="747327" cy="74732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Sun 23">
                  <a:extLst>
                    <a:ext uri="{FF2B5EF4-FFF2-40B4-BE49-F238E27FC236}">
                      <a16:creationId xmlns:a16="http://schemas.microsoft.com/office/drawing/2014/main" id="{A5471113-4C7F-CE53-003D-79EE72A6370D}"/>
                    </a:ext>
                  </a:extLst>
                </p:cNvPr>
                <p:cNvSpPr/>
                <p:nvPr/>
              </p:nvSpPr>
              <p:spPr>
                <a:xfrm>
                  <a:off x="6109159" y="3621917"/>
                  <a:ext cx="326572" cy="326572"/>
                </a:xfrm>
                <a:prstGeom prst="sun">
                  <a:avLst/>
                </a:prstGeom>
                <a:solidFill>
                  <a:schemeClr val="tx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7C5F95-4DAF-EED5-C1C5-A0FF601FC7C9}"/>
                  </a:ext>
                </a:extLst>
              </p:cNvPr>
              <p:cNvGrpSpPr/>
              <p:nvPr/>
            </p:nvGrpSpPr>
            <p:grpSpPr>
              <a:xfrm>
                <a:off x="4072082" y="1300845"/>
                <a:ext cx="1824208" cy="1782494"/>
                <a:chOff x="6469002" y="3660994"/>
                <a:chExt cx="1824208" cy="1782494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1A62DDCD-C841-966F-3D78-BFB2FBC2399D}"/>
                    </a:ext>
                  </a:extLst>
                </p:cNvPr>
                <p:cNvCxnSpPr>
                  <a:cxnSpLocks/>
                  <a:stCxn id="23" idx="1"/>
                  <a:endCxn id="21" idx="1"/>
                </p:cNvCxnSpPr>
                <p:nvPr/>
              </p:nvCxnSpPr>
              <p:spPr>
                <a:xfrm flipV="1">
                  <a:off x="6469002" y="3770438"/>
                  <a:ext cx="1186325" cy="114461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1913314-266F-FF25-DE03-43272C85B201}"/>
                    </a:ext>
                  </a:extLst>
                </p:cNvPr>
                <p:cNvSpPr/>
                <p:nvPr/>
              </p:nvSpPr>
              <p:spPr>
                <a:xfrm>
                  <a:off x="7545883" y="3660994"/>
                  <a:ext cx="747327" cy="74732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973E6E5-DD9C-8EC1-EA68-056E0AE1EDD8}"/>
                    </a:ext>
                  </a:extLst>
                </p:cNvPr>
                <p:cNvCxnSpPr>
                  <a:cxnSpLocks/>
                  <a:stCxn id="23" idx="5"/>
                  <a:endCxn id="21" idx="5"/>
                </p:cNvCxnSpPr>
                <p:nvPr/>
              </p:nvCxnSpPr>
              <p:spPr>
                <a:xfrm flipV="1">
                  <a:off x="6997441" y="4298877"/>
                  <a:ext cx="1186325" cy="114461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2F5954-5756-7D1F-FAB9-9D4AD5ADA8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1779" y="4692627"/>
              <a:ext cx="1173101" cy="1152789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A8E4797-5310-1442-9D49-EDF56BDBFD69}"/>
                    </a:ext>
                  </a:extLst>
                </p:cNvPr>
                <p:cNvSpPr txBox="1"/>
                <p:nvPr/>
              </p:nvSpPr>
              <p:spPr>
                <a:xfrm>
                  <a:off x="7879717" y="5173011"/>
                  <a:ext cx="14571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𝐷𝑒𝑝𝑡h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356B4BE-A151-46ED-ABCB-17B737B49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9717" y="5173011"/>
                  <a:ext cx="1457151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52F95FD-AAF2-82AE-4FAF-977246C48A4B}"/>
                    </a:ext>
                  </a:extLst>
                </p:cNvPr>
                <p:cNvSpPr txBox="1"/>
                <p:nvPr/>
              </p:nvSpPr>
              <p:spPr>
                <a:xfrm>
                  <a:off x="3421006" y="5906089"/>
                  <a:ext cx="412923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𝑆𝑢𝑟𝑓𝑎𝑐𝑒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B726EEE-C41A-81F7-4762-87190AF41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1006" y="5906089"/>
                  <a:ext cx="4129231" cy="391902"/>
                </a:xfrm>
                <a:prstGeom prst="rect">
                  <a:avLst/>
                </a:prstGeom>
                <a:blipFill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514C1D4-A3B3-C5DC-8FB3-4D84ABEF3FF6}"/>
                    </a:ext>
                  </a:extLst>
                </p:cNvPr>
                <p:cNvSpPr txBox="1"/>
                <p:nvPr/>
              </p:nvSpPr>
              <p:spPr>
                <a:xfrm>
                  <a:off x="4479061" y="613409"/>
                  <a:ext cx="41292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𝑆𝑢𝑟𝑓𝑎𝑐𝑒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𝑆𝑡𝑎𝑟𝑠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1DE4FA29-7490-AA1C-8CF7-3CA0B5A79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061" y="613409"/>
                  <a:ext cx="412923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0960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D29939B-307D-D712-AA1B-EF45C7FE513E}"/>
              </a:ext>
            </a:extLst>
          </p:cNvPr>
          <p:cNvGrpSpPr/>
          <p:nvPr/>
        </p:nvGrpSpPr>
        <p:grpSpPr>
          <a:xfrm>
            <a:off x="2703444" y="2176669"/>
            <a:ext cx="5844209" cy="3242478"/>
            <a:chOff x="2703444" y="2176669"/>
            <a:chExt cx="5844209" cy="3242478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A528F7E2-2203-A346-085A-02926808BD9A}"/>
                </a:ext>
              </a:extLst>
            </p:cNvPr>
            <p:cNvSpPr/>
            <p:nvPr/>
          </p:nvSpPr>
          <p:spPr>
            <a:xfrm rot="16200000">
              <a:off x="4843670" y="977348"/>
              <a:ext cx="2504661" cy="4903304"/>
            </a:xfrm>
            <a:prstGeom prst="can">
              <a:avLst/>
            </a:prstGeom>
            <a:noFill/>
            <a:ln w="349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945C371-C46A-A4EF-D0AB-731434AAE7A0}"/>
                    </a:ext>
                  </a:extLst>
                </p:cNvPr>
                <p:cNvSpPr txBox="1"/>
                <p:nvPr/>
              </p:nvSpPr>
              <p:spPr>
                <a:xfrm>
                  <a:off x="5625548" y="5019037"/>
                  <a:ext cx="9409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oMath>
                    </m:oMathPara>
                  </a14:m>
                  <a:endParaRPr 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945C371-C46A-A4EF-D0AB-731434AAE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548" y="5019037"/>
                  <a:ext cx="94090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421FC1-47BB-47CA-30B1-8B47EB0A1093}"/>
                    </a:ext>
                  </a:extLst>
                </p:cNvPr>
                <p:cNvSpPr txBox="1"/>
                <p:nvPr/>
              </p:nvSpPr>
              <p:spPr>
                <a:xfrm>
                  <a:off x="2703444" y="3842638"/>
                  <a:ext cx="940904" cy="4250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𝑠𝑡𝑟𝑜𝑛𝑔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421FC1-47BB-47CA-30B1-8B47EB0A1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3444" y="3842638"/>
                  <a:ext cx="940904" cy="425053"/>
                </a:xfrm>
                <a:prstGeom prst="rect">
                  <a:avLst/>
                </a:prstGeom>
                <a:blipFill>
                  <a:blip r:embed="rId3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3B1B5FD-86C6-F33E-3AA5-DA8E27B3DF4F}"/>
                    </a:ext>
                  </a:extLst>
                </p:cNvPr>
                <p:cNvSpPr txBox="1"/>
                <p:nvPr/>
              </p:nvSpPr>
              <p:spPr>
                <a:xfrm>
                  <a:off x="4585253" y="2332384"/>
                  <a:ext cx="3684104" cy="6577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𝑑𝑒𝑛𝑠𝑖𝑡𝑦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3B1B5FD-86C6-F33E-3AA5-DA8E27B3D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253" y="2332384"/>
                  <a:ext cx="3684104" cy="657744"/>
                </a:xfrm>
                <a:prstGeom prst="rect">
                  <a:avLst/>
                </a:prstGeom>
                <a:blipFill>
                  <a:blip r:embed="rId4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D175ED-32A2-196F-8D3E-AB8E21D81DB1}"/>
                </a:ext>
              </a:extLst>
            </p:cNvPr>
            <p:cNvCxnSpPr/>
            <p:nvPr/>
          </p:nvCxnSpPr>
          <p:spPr>
            <a:xfrm>
              <a:off x="3909391" y="4916557"/>
              <a:ext cx="4359966" cy="0"/>
            </a:xfrm>
            <a:prstGeom prst="straightConnector1">
              <a:avLst/>
            </a:prstGeom>
            <a:ln w="34925">
              <a:solidFill>
                <a:srgbClr val="0070C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933E25-AA4B-0C4F-93B8-91A967B87E35}"/>
                </a:ext>
              </a:extLst>
            </p:cNvPr>
            <p:cNvCxnSpPr>
              <a:cxnSpLocks/>
            </p:cNvCxnSpPr>
            <p:nvPr/>
          </p:nvCxnSpPr>
          <p:spPr>
            <a:xfrm>
              <a:off x="3935896" y="3429000"/>
              <a:ext cx="0" cy="1252331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6740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5D45A-0F26-8E70-063A-3ED8904262E1}"/>
              </a:ext>
            </a:extLst>
          </p:cNvPr>
          <p:cNvGrpSpPr/>
          <p:nvPr/>
        </p:nvGrpSpPr>
        <p:grpSpPr>
          <a:xfrm>
            <a:off x="1015984" y="1080832"/>
            <a:ext cx="9184920" cy="4633599"/>
            <a:chOff x="1015984" y="1080832"/>
            <a:chExt cx="9184920" cy="46335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2CD4711-9297-B60F-AEE4-788DD68F215A}"/>
                </a:ext>
              </a:extLst>
            </p:cNvPr>
            <p:cNvGrpSpPr/>
            <p:nvPr/>
          </p:nvGrpSpPr>
          <p:grpSpPr>
            <a:xfrm>
              <a:off x="1015984" y="1436849"/>
              <a:ext cx="9184920" cy="4277582"/>
              <a:chOff x="1015984" y="1436849"/>
              <a:chExt cx="9184920" cy="427758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7EB3350-AE0B-E842-72E8-C03D0040B20C}"/>
                  </a:ext>
                </a:extLst>
              </p:cNvPr>
              <p:cNvGrpSpPr/>
              <p:nvPr/>
            </p:nvGrpSpPr>
            <p:grpSpPr>
              <a:xfrm>
                <a:off x="2570679" y="1844962"/>
                <a:ext cx="6839653" cy="3168076"/>
                <a:chOff x="2570679" y="1081354"/>
                <a:chExt cx="6839653" cy="316807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BAF0BB1-8A2B-BE1D-CB2F-5551F0CBE41B}"/>
                    </a:ext>
                  </a:extLst>
                </p:cNvPr>
                <p:cNvSpPr/>
                <p:nvPr/>
              </p:nvSpPr>
              <p:spPr>
                <a:xfrm>
                  <a:off x="2570679" y="1081355"/>
                  <a:ext cx="1431762" cy="316807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5239C04F-2EB5-8168-D4CF-54573C15E88D}"/>
                    </a:ext>
                  </a:extLst>
                </p:cNvPr>
                <p:cNvSpPr/>
                <p:nvPr/>
              </p:nvSpPr>
              <p:spPr>
                <a:xfrm>
                  <a:off x="7978570" y="1081354"/>
                  <a:ext cx="1431762" cy="3168073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4">
                  <a:extLst>
                    <a:ext uri="{FF2B5EF4-FFF2-40B4-BE49-F238E27FC236}">
                      <a16:creationId xmlns:a16="http://schemas.microsoft.com/office/drawing/2014/main" id="{CD39A3A5-1A04-789C-8DD4-20933B4D0D1F}"/>
                    </a:ext>
                  </a:extLst>
                </p:cNvPr>
                <p:cNvSpPr/>
                <p:nvPr/>
              </p:nvSpPr>
              <p:spPr>
                <a:xfrm>
                  <a:off x="8694451" y="1081356"/>
                  <a:ext cx="715881" cy="3168074"/>
                </a:xfrm>
                <a:custGeom>
                  <a:avLst/>
                  <a:gdLst>
                    <a:gd name="connsiteX0" fmla="*/ 0 w 1431762"/>
                    <a:gd name="connsiteY0" fmla="*/ 1584037 h 3168073"/>
                    <a:gd name="connsiteX1" fmla="*/ 715881 w 1431762"/>
                    <a:gd name="connsiteY1" fmla="*/ 0 h 3168073"/>
                    <a:gd name="connsiteX2" fmla="*/ 1431762 w 1431762"/>
                    <a:gd name="connsiteY2" fmla="*/ 1584037 h 3168073"/>
                    <a:gd name="connsiteX3" fmla="*/ 715881 w 1431762"/>
                    <a:gd name="connsiteY3" fmla="*/ 3168074 h 3168073"/>
                    <a:gd name="connsiteX4" fmla="*/ 0 w 1431762"/>
                    <a:gd name="connsiteY4" fmla="*/ 1584037 h 3168073"/>
                    <a:gd name="connsiteX0" fmla="*/ 640159 w 1356040"/>
                    <a:gd name="connsiteY0" fmla="*/ 0 h 3168074"/>
                    <a:gd name="connsiteX1" fmla="*/ 1356040 w 1356040"/>
                    <a:gd name="connsiteY1" fmla="*/ 1584037 h 3168074"/>
                    <a:gd name="connsiteX2" fmla="*/ 640159 w 1356040"/>
                    <a:gd name="connsiteY2" fmla="*/ 3168074 h 3168074"/>
                    <a:gd name="connsiteX3" fmla="*/ 15718 w 1356040"/>
                    <a:gd name="connsiteY3" fmla="*/ 1675477 h 3168074"/>
                    <a:gd name="connsiteX0" fmla="*/ 0 w 715881"/>
                    <a:gd name="connsiteY0" fmla="*/ 0 h 3168074"/>
                    <a:gd name="connsiteX1" fmla="*/ 715881 w 715881"/>
                    <a:gd name="connsiteY1" fmla="*/ 1584037 h 3168074"/>
                    <a:gd name="connsiteX2" fmla="*/ 0 w 715881"/>
                    <a:gd name="connsiteY2" fmla="*/ 3168074 h 3168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5881" h="3168074">
                      <a:moveTo>
                        <a:pt x="0" y="0"/>
                      </a:moveTo>
                      <a:cubicBezTo>
                        <a:pt x="395370" y="0"/>
                        <a:pt x="715881" y="709198"/>
                        <a:pt x="715881" y="1584037"/>
                      </a:cubicBezTo>
                      <a:cubicBezTo>
                        <a:pt x="715881" y="2458876"/>
                        <a:pt x="395370" y="3168074"/>
                        <a:pt x="0" y="3168074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83CF3E0-278D-84D5-4D7D-DDE966DC7324}"/>
                    </a:ext>
                  </a:extLst>
                </p:cNvPr>
                <p:cNvCxnSpPr>
                  <a:cxnSpLocks/>
                  <a:stCxn id="15" idx="4"/>
                  <a:endCxn id="17" idx="4"/>
                </p:cNvCxnSpPr>
                <p:nvPr/>
              </p:nvCxnSpPr>
              <p:spPr>
                <a:xfrm>
                  <a:off x="3286560" y="4249428"/>
                  <a:ext cx="54078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47B195C-C905-5E9A-B428-A312FAE8EFEF}"/>
                    </a:ext>
                  </a:extLst>
                </p:cNvPr>
                <p:cNvCxnSpPr>
                  <a:cxnSpLocks/>
                  <a:stCxn id="15" idx="0"/>
                  <a:endCxn id="17" idx="0"/>
                </p:cNvCxnSpPr>
                <p:nvPr/>
              </p:nvCxnSpPr>
              <p:spPr>
                <a:xfrm>
                  <a:off x="3286560" y="1081355"/>
                  <a:ext cx="5407891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EA470DE-D09C-EF24-48A5-4E59DFA10E7E}"/>
                    </a:ext>
                  </a:extLst>
                </p:cNvPr>
                <p:cNvSpPr/>
                <p:nvPr/>
              </p:nvSpPr>
              <p:spPr>
                <a:xfrm>
                  <a:off x="8114045" y="1381120"/>
                  <a:ext cx="1160812" cy="2568539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A2358A8-8F63-4B93-5CD9-C3A872B24056}"/>
                    </a:ext>
                  </a:extLst>
                </p:cNvPr>
                <p:cNvSpPr/>
                <p:nvPr/>
              </p:nvSpPr>
              <p:spPr>
                <a:xfrm>
                  <a:off x="2706154" y="1381120"/>
                  <a:ext cx="1160812" cy="2568539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61BFCB6-8EC4-32E9-8E39-34AA462F58BA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3713018" y="1381120"/>
                  <a:ext cx="4981433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E777F98-563C-97CE-21B2-21CE8EC22261}"/>
                    </a:ext>
                  </a:extLst>
                </p:cNvPr>
                <p:cNvCxnSpPr>
                  <a:cxnSpLocks/>
                  <a:endCxn id="20" idx="4"/>
                </p:cNvCxnSpPr>
                <p:nvPr/>
              </p:nvCxnSpPr>
              <p:spPr>
                <a:xfrm>
                  <a:off x="3711464" y="3949659"/>
                  <a:ext cx="4982987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AF92127-E6DF-E693-6176-667B546038AF}"/>
                    </a:ext>
                  </a:extLst>
                </p:cNvPr>
                <p:cNvCxnSpPr>
                  <a:cxnSpLocks/>
                  <a:stCxn id="21" idx="0"/>
                </p:cNvCxnSpPr>
                <p:nvPr/>
              </p:nvCxnSpPr>
              <p:spPr>
                <a:xfrm>
                  <a:off x="3286560" y="1381120"/>
                  <a:ext cx="42490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97E095F-032D-3158-0911-8300AB3E43B6}"/>
                    </a:ext>
                  </a:extLst>
                </p:cNvPr>
                <p:cNvCxnSpPr>
                  <a:cxnSpLocks/>
                  <a:stCxn id="21" idx="4"/>
                </p:cNvCxnSpPr>
                <p:nvPr/>
              </p:nvCxnSpPr>
              <p:spPr>
                <a:xfrm>
                  <a:off x="3286560" y="3949659"/>
                  <a:ext cx="42490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B00A9C6F-D6FD-4E6C-2F4A-87F877BDC2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14711" y="3429000"/>
                <a:ext cx="8786193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0DA9DFE-EE5F-8B73-B258-1F0208263DFB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2876151" y="2520882"/>
                <a:ext cx="410409" cy="908118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6D2A35E-2F49-1064-B174-0285F020DCF3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>
                <a:off x="3286560" y="1844963"/>
                <a:ext cx="0" cy="1584037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029F3DE-E53D-CC89-237F-5E85A3BB5406}"/>
                      </a:ext>
                    </a:extLst>
                  </p:cNvPr>
                  <p:cNvSpPr txBox="1"/>
                  <p:nvPr/>
                </p:nvSpPr>
                <p:spPr>
                  <a:xfrm>
                    <a:off x="2740676" y="2921170"/>
                    <a:ext cx="43211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7B58FA2D-AB9D-84FF-A72C-6C08C2BB6B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0676" y="2921170"/>
                    <a:ext cx="432110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F196D73-4FC1-16B0-EA7E-F0E6B57E13DF}"/>
                      </a:ext>
                    </a:extLst>
                  </p:cNvPr>
                  <p:cNvSpPr txBox="1"/>
                  <p:nvPr/>
                </p:nvSpPr>
                <p:spPr>
                  <a:xfrm>
                    <a:off x="2804958" y="1436849"/>
                    <a:ext cx="96320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𝑑𝑏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D199353-48D8-8689-10B8-790B138C7B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4958" y="1436849"/>
                    <a:ext cx="963201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0EC2B19-02F8-FCEE-789B-B949839EE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667" y="3201922"/>
                <a:ext cx="97407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5D13E13-7BE3-A19C-325D-D84FF44BCCBF}"/>
                      </a:ext>
                    </a:extLst>
                  </p:cNvPr>
                  <p:cNvSpPr txBox="1"/>
                  <p:nvPr/>
                </p:nvSpPr>
                <p:spPr>
                  <a:xfrm>
                    <a:off x="5700302" y="2753082"/>
                    <a:ext cx="60480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A840C6F3-5E9B-116C-9010-B24009B15C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0302" y="2753082"/>
                    <a:ext cx="604801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81DD8AB-C67C-4A07-A97D-173E9A095167}"/>
                  </a:ext>
                </a:extLst>
              </p:cNvPr>
              <p:cNvSpPr/>
              <p:nvPr/>
            </p:nvSpPr>
            <p:spPr>
              <a:xfrm>
                <a:off x="1385119" y="3366908"/>
                <a:ext cx="130175" cy="1301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2130CD6-1AE1-45AA-9E21-5BA27A8DF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984" y="3096973"/>
                    <a:ext cx="37079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AFB4C4C-70CD-228D-2D73-D5AB21809E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984" y="3096973"/>
                    <a:ext cx="370798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347DAB4-031E-5702-56F7-369E72E66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6560" y="5255892"/>
                <a:ext cx="5432286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6328A315-7218-3D8C-B7EE-ABB9C6738CC3}"/>
                      </a:ext>
                    </a:extLst>
                  </p:cNvPr>
                  <p:cNvSpPr txBox="1"/>
                  <p:nvPr/>
                </p:nvSpPr>
                <p:spPr>
                  <a:xfrm>
                    <a:off x="4952670" y="5314321"/>
                    <a:ext cx="228666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AA8120B-02AF-F52C-9D30-E5480A4FC2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2670" y="5314321"/>
                    <a:ext cx="2286660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F6F060D-A755-3022-7DEB-16501E21614C}"/>
                    </a:ext>
                  </a:extLst>
                </p:cNvPr>
                <p:cNvSpPr txBox="1"/>
                <p:nvPr/>
              </p:nvSpPr>
              <p:spPr>
                <a:xfrm>
                  <a:off x="4463051" y="1080832"/>
                  <a:ext cx="3684104" cy="6577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𝑑𝑒𝑛𝑠𝑖𝑡𝑦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F6F060D-A755-3022-7DEB-16501E216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51" y="1080832"/>
                  <a:ext cx="3684104" cy="657744"/>
                </a:xfrm>
                <a:prstGeom prst="rect">
                  <a:avLst/>
                </a:prstGeom>
                <a:blipFill>
                  <a:blip r:embed="rId7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30752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5DBBA6F-FB34-15CA-C238-71700ECC73CF}"/>
              </a:ext>
            </a:extLst>
          </p:cNvPr>
          <p:cNvGrpSpPr/>
          <p:nvPr/>
        </p:nvGrpSpPr>
        <p:grpSpPr>
          <a:xfrm>
            <a:off x="1015984" y="1080832"/>
            <a:ext cx="9184920" cy="4633599"/>
            <a:chOff x="1015984" y="1080832"/>
            <a:chExt cx="9184920" cy="46335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7EB3350-AE0B-E842-72E8-C03D0040B20C}"/>
                </a:ext>
              </a:extLst>
            </p:cNvPr>
            <p:cNvGrpSpPr/>
            <p:nvPr/>
          </p:nvGrpSpPr>
          <p:grpSpPr>
            <a:xfrm>
              <a:off x="2570679" y="1844962"/>
              <a:ext cx="6839653" cy="3168076"/>
              <a:chOff x="2570679" y="1081354"/>
              <a:chExt cx="6839653" cy="316807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BAF0BB1-8A2B-BE1D-CB2F-5551F0CBE41B}"/>
                  </a:ext>
                </a:extLst>
              </p:cNvPr>
              <p:cNvSpPr/>
              <p:nvPr/>
            </p:nvSpPr>
            <p:spPr>
              <a:xfrm>
                <a:off x="2570679" y="1081355"/>
                <a:ext cx="1431762" cy="316807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39C04F-2EB5-8168-D4CF-54573C15E88D}"/>
                  </a:ext>
                </a:extLst>
              </p:cNvPr>
              <p:cNvSpPr/>
              <p:nvPr/>
            </p:nvSpPr>
            <p:spPr>
              <a:xfrm>
                <a:off x="7978570" y="1081354"/>
                <a:ext cx="1431762" cy="3168073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4">
                <a:extLst>
                  <a:ext uri="{FF2B5EF4-FFF2-40B4-BE49-F238E27FC236}">
                    <a16:creationId xmlns:a16="http://schemas.microsoft.com/office/drawing/2014/main" id="{CD39A3A5-1A04-789C-8DD4-20933B4D0D1F}"/>
                  </a:ext>
                </a:extLst>
              </p:cNvPr>
              <p:cNvSpPr/>
              <p:nvPr/>
            </p:nvSpPr>
            <p:spPr>
              <a:xfrm>
                <a:off x="8694451" y="1081356"/>
                <a:ext cx="715881" cy="3168074"/>
              </a:xfrm>
              <a:custGeom>
                <a:avLst/>
                <a:gdLst>
                  <a:gd name="connsiteX0" fmla="*/ 0 w 1431762"/>
                  <a:gd name="connsiteY0" fmla="*/ 1584037 h 3168073"/>
                  <a:gd name="connsiteX1" fmla="*/ 715881 w 1431762"/>
                  <a:gd name="connsiteY1" fmla="*/ 0 h 3168073"/>
                  <a:gd name="connsiteX2" fmla="*/ 1431762 w 1431762"/>
                  <a:gd name="connsiteY2" fmla="*/ 1584037 h 3168073"/>
                  <a:gd name="connsiteX3" fmla="*/ 715881 w 1431762"/>
                  <a:gd name="connsiteY3" fmla="*/ 3168074 h 3168073"/>
                  <a:gd name="connsiteX4" fmla="*/ 0 w 1431762"/>
                  <a:gd name="connsiteY4" fmla="*/ 1584037 h 3168073"/>
                  <a:gd name="connsiteX0" fmla="*/ 640159 w 1356040"/>
                  <a:gd name="connsiteY0" fmla="*/ 0 h 3168074"/>
                  <a:gd name="connsiteX1" fmla="*/ 1356040 w 1356040"/>
                  <a:gd name="connsiteY1" fmla="*/ 1584037 h 3168074"/>
                  <a:gd name="connsiteX2" fmla="*/ 640159 w 1356040"/>
                  <a:gd name="connsiteY2" fmla="*/ 3168074 h 3168074"/>
                  <a:gd name="connsiteX3" fmla="*/ 15718 w 1356040"/>
                  <a:gd name="connsiteY3" fmla="*/ 1675477 h 3168074"/>
                  <a:gd name="connsiteX0" fmla="*/ 0 w 715881"/>
                  <a:gd name="connsiteY0" fmla="*/ 0 h 3168074"/>
                  <a:gd name="connsiteX1" fmla="*/ 715881 w 715881"/>
                  <a:gd name="connsiteY1" fmla="*/ 1584037 h 3168074"/>
                  <a:gd name="connsiteX2" fmla="*/ 0 w 715881"/>
                  <a:gd name="connsiteY2" fmla="*/ 3168074 h 316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5881" h="3168074">
                    <a:moveTo>
                      <a:pt x="0" y="0"/>
                    </a:moveTo>
                    <a:cubicBezTo>
                      <a:pt x="395370" y="0"/>
                      <a:pt x="715881" y="709198"/>
                      <a:pt x="715881" y="1584037"/>
                    </a:cubicBezTo>
                    <a:cubicBezTo>
                      <a:pt x="715881" y="2458876"/>
                      <a:pt x="395370" y="3168074"/>
                      <a:pt x="0" y="3168074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83CF3E0-278D-84D5-4D7D-DDE966DC7324}"/>
                  </a:ext>
                </a:extLst>
              </p:cNvPr>
              <p:cNvCxnSpPr>
                <a:cxnSpLocks/>
                <a:stCxn id="15" idx="4"/>
                <a:endCxn id="17" idx="4"/>
              </p:cNvCxnSpPr>
              <p:nvPr/>
            </p:nvCxnSpPr>
            <p:spPr>
              <a:xfrm>
                <a:off x="3286560" y="4249428"/>
                <a:ext cx="54078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47B195C-C905-5E9A-B428-A312FAE8EFEF}"/>
                  </a:ext>
                </a:extLst>
              </p:cNvPr>
              <p:cNvCxnSpPr>
                <a:cxnSpLocks/>
                <a:stCxn id="15" idx="0"/>
                <a:endCxn id="17" idx="0"/>
              </p:cNvCxnSpPr>
              <p:nvPr/>
            </p:nvCxnSpPr>
            <p:spPr>
              <a:xfrm>
                <a:off x="3286560" y="1081355"/>
                <a:ext cx="5407891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0A9C6F-D6FD-4E6C-2F4A-87F877BDC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4711" y="3429000"/>
              <a:ext cx="8786193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D2A35E-2F49-1064-B174-0285F020DCF3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>
              <a:off x="3286560" y="1844963"/>
              <a:ext cx="0" cy="1584037"/>
            </a:xfrm>
            <a:prstGeom prst="line">
              <a:avLst/>
            </a:prstGeom>
            <a:ln w="28575">
              <a:solidFill>
                <a:schemeClr val="accent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196D73-4FC1-16B0-EA7E-F0E6B57E13DF}"/>
                    </a:ext>
                  </a:extLst>
                </p:cNvPr>
                <p:cNvSpPr txBox="1"/>
                <p:nvPr/>
              </p:nvSpPr>
              <p:spPr>
                <a:xfrm>
                  <a:off x="2804958" y="1436849"/>
                  <a:ext cx="963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196D73-4FC1-16B0-EA7E-F0E6B57E1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4958" y="1436849"/>
                  <a:ext cx="963201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EC2B19-02F8-FCEE-789B-B949839EEAD5}"/>
                </a:ext>
              </a:extLst>
            </p:cNvPr>
            <p:cNvCxnSpPr>
              <a:cxnSpLocks/>
            </p:cNvCxnSpPr>
            <p:nvPr/>
          </p:nvCxnSpPr>
          <p:spPr>
            <a:xfrm>
              <a:off x="5515667" y="3201922"/>
              <a:ext cx="97407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5D13E13-7BE3-A19C-325D-D84FF44BCCBF}"/>
                    </a:ext>
                  </a:extLst>
                </p:cNvPr>
                <p:cNvSpPr txBox="1"/>
                <p:nvPr/>
              </p:nvSpPr>
              <p:spPr>
                <a:xfrm>
                  <a:off x="5700302" y="2753082"/>
                  <a:ext cx="6048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5D13E13-7BE3-A19C-325D-D84FF44BC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0302" y="2753082"/>
                  <a:ext cx="604801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1DD8AB-C67C-4A07-A97D-173E9A095167}"/>
                </a:ext>
              </a:extLst>
            </p:cNvPr>
            <p:cNvSpPr/>
            <p:nvPr/>
          </p:nvSpPr>
          <p:spPr>
            <a:xfrm>
              <a:off x="1385119" y="3366908"/>
              <a:ext cx="130175" cy="1301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130CD6-1AE1-45AA-9E21-5BA27A8DFA21}"/>
                    </a:ext>
                  </a:extLst>
                </p:cNvPr>
                <p:cNvSpPr txBox="1"/>
                <p:nvPr/>
              </p:nvSpPr>
              <p:spPr>
                <a:xfrm>
                  <a:off x="1015984" y="3096973"/>
                  <a:ext cx="3707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130CD6-1AE1-45AA-9E21-5BA27A8DF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84" y="3096973"/>
                  <a:ext cx="37079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47DAB4-031E-5702-56F7-369E72E66BF3}"/>
                </a:ext>
              </a:extLst>
            </p:cNvPr>
            <p:cNvCxnSpPr>
              <a:cxnSpLocks/>
            </p:cNvCxnSpPr>
            <p:nvPr/>
          </p:nvCxnSpPr>
          <p:spPr>
            <a:xfrm>
              <a:off x="3286560" y="5255892"/>
              <a:ext cx="5432286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28A315-7218-3D8C-B7EE-ABB9C6738CC3}"/>
                    </a:ext>
                  </a:extLst>
                </p:cNvPr>
                <p:cNvSpPr txBox="1"/>
                <p:nvPr/>
              </p:nvSpPr>
              <p:spPr>
                <a:xfrm>
                  <a:off x="4952670" y="5314321"/>
                  <a:ext cx="22866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28A315-7218-3D8C-B7EE-ABB9C6738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2670" y="5314321"/>
                  <a:ext cx="228666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4D6C570-E9A6-092B-504E-3456C211044E}"/>
                    </a:ext>
                  </a:extLst>
                </p:cNvPr>
                <p:cNvSpPr txBox="1"/>
                <p:nvPr/>
              </p:nvSpPr>
              <p:spPr>
                <a:xfrm>
                  <a:off x="4463051" y="1080832"/>
                  <a:ext cx="3684104" cy="6577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𝑑𝑒𝑛𝑠𝑖𝑡𝑦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4D6C570-E9A6-092B-504E-3456C2110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51" y="1080832"/>
                  <a:ext cx="3684104" cy="657744"/>
                </a:xfrm>
                <a:prstGeom prst="rect">
                  <a:avLst/>
                </a:prstGeom>
                <a:blipFill>
                  <a:blip r:embed="rId6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28044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09707F4-EBC1-C491-D102-E3013725EB94}"/>
              </a:ext>
            </a:extLst>
          </p:cNvPr>
          <p:cNvGrpSpPr/>
          <p:nvPr/>
        </p:nvGrpSpPr>
        <p:grpSpPr>
          <a:xfrm>
            <a:off x="2257530" y="1983839"/>
            <a:ext cx="7610370" cy="3977381"/>
            <a:chOff x="2257530" y="1983839"/>
            <a:chExt cx="7610370" cy="3977381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EEA300B-BDDC-03B6-2560-1D185377A424}"/>
                </a:ext>
              </a:extLst>
            </p:cNvPr>
            <p:cNvSpPr/>
            <p:nvPr/>
          </p:nvSpPr>
          <p:spPr>
            <a:xfrm>
              <a:off x="3220534" y="3184601"/>
              <a:ext cx="4615366" cy="2195580"/>
            </a:xfrm>
            <a:custGeom>
              <a:avLst/>
              <a:gdLst>
                <a:gd name="connsiteX0" fmla="*/ 0 w 4991100"/>
                <a:gd name="connsiteY0" fmla="*/ 85098 h 2423956"/>
                <a:gd name="connsiteX1" fmla="*/ 2540000 w 4991100"/>
                <a:gd name="connsiteY1" fmla="*/ 123198 h 2423956"/>
                <a:gd name="connsiteX2" fmla="*/ 3721100 w 4991100"/>
                <a:gd name="connsiteY2" fmla="*/ 1266198 h 2423956"/>
                <a:gd name="connsiteX3" fmla="*/ 4622800 w 4991100"/>
                <a:gd name="connsiteY3" fmla="*/ 2332998 h 2423956"/>
                <a:gd name="connsiteX4" fmla="*/ 4991100 w 4991100"/>
                <a:gd name="connsiteY4" fmla="*/ 2294898 h 2423956"/>
                <a:gd name="connsiteX0" fmla="*/ 0 w 4991100"/>
                <a:gd name="connsiteY0" fmla="*/ 85098 h 2423956"/>
                <a:gd name="connsiteX1" fmla="*/ 2540000 w 4991100"/>
                <a:gd name="connsiteY1" fmla="*/ 123198 h 2423956"/>
                <a:gd name="connsiteX2" fmla="*/ 3721100 w 4991100"/>
                <a:gd name="connsiteY2" fmla="*/ 1266198 h 2423956"/>
                <a:gd name="connsiteX3" fmla="*/ 4622800 w 4991100"/>
                <a:gd name="connsiteY3" fmla="*/ 2332998 h 2423956"/>
                <a:gd name="connsiteX4" fmla="*/ 4991100 w 4991100"/>
                <a:gd name="connsiteY4" fmla="*/ 2294898 h 2423956"/>
                <a:gd name="connsiteX0" fmla="*/ 0 w 4991100"/>
                <a:gd name="connsiteY0" fmla="*/ 28470 h 2367328"/>
                <a:gd name="connsiteX1" fmla="*/ 2540000 w 4991100"/>
                <a:gd name="connsiteY1" fmla="*/ 66570 h 2367328"/>
                <a:gd name="connsiteX2" fmla="*/ 3721100 w 4991100"/>
                <a:gd name="connsiteY2" fmla="*/ 1209570 h 2367328"/>
                <a:gd name="connsiteX3" fmla="*/ 4622800 w 4991100"/>
                <a:gd name="connsiteY3" fmla="*/ 2276370 h 2367328"/>
                <a:gd name="connsiteX4" fmla="*/ 4991100 w 4991100"/>
                <a:gd name="connsiteY4" fmla="*/ 2238270 h 2367328"/>
                <a:gd name="connsiteX0" fmla="*/ 0 w 5000663"/>
                <a:gd name="connsiteY0" fmla="*/ 28470 h 2291459"/>
                <a:gd name="connsiteX1" fmla="*/ 2540000 w 5000663"/>
                <a:gd name="connsiteY1" fmla="*/ 66570 h 2291459"/>
                <a:gd name="connsiteX2" fmla="*/ 3721100 w 5000663"/>
                <a:gd name="connsiteY2" fmla="*/ 1209570 h 2291459"/>
                <a:gd name="connsiteX3" fmla="*/ 4622800 w 5000663"/>
                <a:gd name="connsiteY3" fmla="*/ 2276370 h 2291459"/>
                <a:gd name="connsiteX4" fmla="*/ 4991100 w 5000663"/>
                <a:gd name="connsiteY4" fmla="*/ 2238270 h 2291459"/>
                <a:gd name="connsiteX0" fmla="*/ 0 w 5000663"/>
                <a:gd name="connsiteY0" fmla="*/ 28470 h 2291459"/>
                <a:gd name="connsiteX1" fmla="*/ 2540000 w 5000663"/>
                <a:gd name="connsiteY1" fmla="*/ 66570 h 2291459"/>
                <a:gd name="connsiteX2" fmla="*/ 3721100 w 5000663"/>
                <a:gd name="connsiteY2" fmla="*/ 1209570 h 2291459"/>
                <a:gd name="connsiteX3" fmla="*/ 4622800 w 5000663"/>
                <a:gd name="connsiteY3" fmla="*/ 2276370 h 2291459"/>
                <a:gd name="connsiteX4" fmla="*/ 4991100 w 5000663"/>
                <a:gd name="connsiteY4" fmla="*/ 2238270 h 2291459"/>
                <a:gd name="connsiteX0" fmla="*/ 0 w 5000663"/>
                <a:gd name="connsiteY0" fmla="*/ 28470 h 2291459"/>
                <a:gd name="connsiteX1" fmla="*/ 2540000 w 5000663"/>
                <a:gd name="connsiteY1" fmla="*/ 66570 h 2291459"/>
                <a:gd name="connsiteX2" fmla="*/ 3721100 w 5000663"/>
                <a:gd name="connsiteY2" fmla="*/ 1209570 h 2291459"/>
                <a:gd name="connsiteX3" fmla="*/ 4622800 w 5000663"/>
                <a:gd name="connsiteY3" fmla="*/ 2276370 h 2291459"/>
                <a:gd name="connsiteX4" fmla="*/ 4991100 w 5000663"/>
                <a:gd name="connsiteY4" fmla="*/ 2238270 h 2291459"/>
                <a:gd name="connsiteX0" fmla="*/ 0 w 5000663"/>
                <a:gd name="connsiteY0" fmla="*/ 28470 h 2291459"/>
                <a:gd name="connsiteX1" fmla="*/ 2540000 w 5000663"/>
                <a:gd name="connsiteY1" fmla="*/ 66570 h 2291459"/>
                <a:gd name="connsiteX2" fmla="*/ 3721100 w 5000663"/>
                <a:gd name="connsiteY2" fmla="*/ 1209570 h 2291459"/>
                <a:gd name="connsiteX3" fmla="*/ 4622800 w 5000663"/>
                <a:gd name="connsiteY3" fmla="*/ 2276370 h 2291459"/>
                <a:gd name="connsiteX4" fmla="*/ 4991100 w 5000663"/>
                <a:gd name="connsiteY4" fmla="*/ 2238270 h 2291459"/>
                <a:gd name="connsiteX0" fmla="*/ 0 w 5000663"/>
                <a:gd name="connsiteY0" fmla="*/ 30501 h 2293490"/>
                <a:gd name="connsiteX1" fmla="*/ 2540000 w 5000663"/>
                <a:gd name="connsiteY1" fmla="*/ 68601 h 2293490"/>
                <a:gd name="connsiteX2" fmla="*/ 3721100 w 5000663"/>
                <a:gd name="connsiteY2" fmla="*/ 1211601 h 2293490"/>
                <a:gd name="connsiteX3" fmla="*/ 4622800 w 5000663"/>
                <a:gd name="connsiteY3" fmla="*/ 2278401 h 2293490"/>
                <a:gd name="connsiteX4" fmla="*/ 4991100 w 5000663"/>
                <a:gd name="connsiteY4" fmla="*/ 2240301 h 2293490"/>
                <a:gd name="connsiteX0" fmla="*/ 0 w 5000663"/>
                <a:gd name="connsiteY0" fmla="*/ 0 h 2262989"/>
                <a:gd name="connsiteX1" fmla="*/ 2540000 w 5000663"/>
                <a:gd name="connsiteY1" fmla="*/ 38100 h 2262989"/>
                <a:gd name="connsiteX2" fmla="*/ 3721100 w 5000663"/>
                <a:gd name="connsiteY2" fmla="*/ 1181100 h 2262989"/>
                <a:gd name="connsiteX3" fmla="*/ 4622800 w 5000663"/>
                <a:gd name="connsiteY3" fmla="*/ 2247900 h 2262989"/>
                <a:gd name="connsiteX4" fmla="*/ 4991100 w 5000663"/>
                <a:gd name="connsiteY4" fmla="*/ 2209800 h 2262989"/>
                <a:gd name="connsiteX0" fmla="*/ 0 w 4991100"/>
                <a:gd name="connsiteY0" fmla="*/ 0 h 2247900"/>
                <a:gd name="connsiteX1" fmla="*/ 2540000 w 4991100"/>
                <a:gd name="connsiteY1" fmla="*/ 38100 h 2247900"/>
                <a:gd name="connsiteX2" fmla="*/ 3721100 w 4991100"/>
                <a:gd name="connsiteY2" fmla="*/ 1181100 h 2247900"/>
                <a:gd name="connsiteX3" fmla="*/ 4622800 w 4991100"/>
                <a:gd name="connsiteY3" fmla="*/ 2247900 h 2247900"/>
                <a:gd name="connsiteX4" fmla="*/ 4991100 w 4991100"/>
                <a:gd name="connsiteY4" fmla="*/ 2209800 h 2247900"/>
                <a:gd name="connsiteX0" fmla="*/ 0 w 4622800"/>
                <a:gd name="connsiteY0" fmla="*/ 0 h 2247900"/>
                <a:gd name="connsiteX1" fmla="*/ 2540000 w 4622800"/>
                <a:gd name="connsiteY1" fmla="*/ 38100 h 2247900"/>
                <a:gd name="connsiteX2" fmla="*/ 3721100 w 4622800"/>
                <a:gd name="connsiteY2" fmla="*/ 1181100 h 2247900"/>
                <a:gd name="connsiteX3" fmla="*/ 4622800 w 4622800"/>
                <a:gd name="connsiteY3" fmla="*/ 2247900 h 2247900"/>
                <a:gd name="connsiteX0" fmla="*/ 0 w 4615366"/>
                <a:gd name="connsiteY0" fmla="*/ 64066 h 2289362"/>
                <a:gd name="connsiteX1" fmla="*/ 2532566 w 4615366"/>
                <a:gd name="connsiteY1" fmla="*/ 79562 h 2289362"/>
                <a:gd name="connsiteX2" fmla="*/ 3713666 w 4615366"/>
                <a:gd name="connsiteY2" fmla="*/ 1222562 h 2289362"/>
                <a:gd name="connsiteX3" fmla="*/ 4615366 w 4615366"/>
                <a:gd name="connsiteY3" fmla="*/ 2289362 h 2289362"/>
                <a:gd name="connsiteX0" fmla="*/ 0 w 4615366"/>
                <a:gd name="connsiteY0" fmla="*/ 70455 h 2295751"/>
                <a:gd name="connsiteX1" fmla="*/ 2532566 w 4615366"/>
                <a:gd name="connsiteY1" fmla="*/ 85951 h 2295751"/>
                <a:gd name="connsiteX2" fmla="*/ 3713666 w 4615366"/>
                <a:gd name="connsiteY2" fmla="*/ 1228951 h 2295751"/>
                <a:gd name="connsiteX3" fmla="*/ 4615366 w 4615366"/>
                <a:gd name="connsiteY3" fmla="*/ 2295751 h 2295751"/>
                <a:gd name="connsiteX0" fmla="*/ 0 w 4615366"/>
                <a:gd name="connsiteY0" fmla="*/ 0 h 2225296"/>
                <a:gd name="connsiteX1" fmla="*/ 2532566 w 4615366"/>
                <a:gd name="connsiteY1" fmla="*/ 15496 h 2225296"/>
                <a:gd name="connsiteX2" fmla="*/ 3713666 w 4615366"/>
                <a:gd name="connsiteY2" fmla="*/ 1158496 h 2225296"/>
                <a:gd name="connsiteX3" fmla="*/ 4615366 w 4615366"/>
                <a:gd name="connsiteY3" fmla="*/ 2225296 h 2225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5366" h="2225296">
                  <a:moveTo>
                    <a:pt x="0" y="0"/>
                  </a:moveTo>
                  <a:cubicBezTo>
                    <a:pt x="1023408" y="17485"/>
                    <a:pt x="1869017" y="-4287"/>
                    <a:pt x="2532566" y="15496"/>
                  </a:cubicBezTo>
                  <a:cubicBezTo>
                    <a:pt x="3196115" y="35279"/>
                    <a:pt x="3595133" y="498096"/>
                    <a:pt x="3713666" y="1158496"/>
                  </a:cubicBezTo>
                  <a:cubicBezTo>
                    <a:pt x="3832199" y="1818896"/>
                    <a:pt x="4213199" y="2206246"/>
                    <a:pt x="4615366" y="2225296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8912C5-59D5-7FE0-908A-7D6F05EE4599}"/>
                </a:ext>
              </a:extLst>
            </p:cNvPr>
            <p:cNvCxnSpPr/>
            <p:nvPr/>
          </p:nvCxnSpPr>
          <p:spPr>
            <a:xfrm>
              <a:off x="3190504" y="1983839"/>
              <a:ext cx="0" cy="3396343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658937F-5355-4969-9180-54A0E508E9D4}"/>
                    </a:ext>
                  </a:extLst>
                </p:cNvPr>
                <p:cNvSpPr txBox="1"/>
                <p:nvPr/>
              </p:nvSpPr>
              <p:spPr>
                <a:xfrm>
                  <a:off x="8991600" y="5452908"/>
                  <a:ext cx="8763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658937F-5355-4969-9180-54A0E508E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600" y="5452908"/>
                  <a:ext cx="8763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2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B55D57-D0EB-4CB3-C847-8DC914192C19}"/>
                    </a:ext>
                  </a:extLst>
                </p:cNvPr>
                <p:cNvSpPr txBox="1"/>
                <p:nvPr/>
              </p:nvSpPr>
              <p:spPr>
                <a:xfrm>
                  <a:off x="2257530" y="2139691"/>
                  <a:ext cx="7237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B55D57-D0EB-4CB3-C847-8DC914192C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530" y="2139691"/>
                  <a:ext cx="723785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724" r="-17241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E15335-04F2-0E86-6887-BBFCF95B742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504" y="5380182"/>
              <a:ext cx="594953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10E4E-4AB6-F685-2576-0116DAF2EFD5}"/>
                </a:ext>
              </a:extLst>
            </p:cNvPr>
            <p:cNvCxnSpPr>
              <a:cxnSpLocks/>
            </p:cNvCxnSpPr>
            <p:nvPr/>
          </p:nvCxnSpPr>
          <p:spPr>
            <a:xfrm>
              <a:off x="6890726" y="3170381"/>
              <a:ext cx="0" cy="220980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E2C5D31-CCF2-DF56-00E6-6F9DA4634F75}"/>
                    </a:ext>
                  </a:extLst>
                </p:cNvPr>
                <p:cNvSpPr txBox="1"/>
                <p:nvPr/>
              </p:nvSpPr>
              <p:spPr>
                <a:xfrm>
                  <a:off x="6469434" y="5406260"/>
                  <a:ext cx="1009317" cy="5549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E2C5D31-CCF2-DF56-00E6-6F9DA4634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434" y="5406260"/>
                  <a:ext cx="1009317" cy="554960"/>
                </a:xfrm>
                <a:prstGeom prst="rect">
                  <a:avLst/>
                </a:prstGeom>
                <a:blipFill>
                  <a:blip r:embed="rId4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8CDF20-66A1-7AA5-67FF-07AC94002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0504" y="3170381"/>
              <a:ext cx="3707656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2FC0E1C-0046-F5BD-2209-A21DDD955314}"/>
                    </a:ext>
                  </a:extLst>
                </p:cNvPr>
                <p:cNvSpPr txBox="1"/>
                <p:nvPr/>
              </p:nvSpPr>
              <p:spPr>
                <a:xfrm>
                  <a:off x="7141075" y="3056768"/>
                  <a:ext cx="16059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∝</m:t>
                            </m:r>
                            <m:r>
                              <a:rPr lang="en-US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𝜔𝜏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2FC0E1C-0046-F5BD-2209-A21DDD955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1075" y="3056768"/>
                  <a:ext cx="1605967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BDEFBAF-8F9E-7C6D-BAFD-4F9A0A064C4D}"/>
                    </a:ext>
                  </a:extLst>
                </p:cNvPr>
                <p:cNvSpPr txBox="1"/>
                <p:nvPr/>
              </p:nvSpPr>
              <p:spPr>
                <a:xfrm>
                  <a:off x="3839702" y="2427151"/>
                  <a:ext cx="1605968" cy="67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BDEFBAF-8F9E-7C6D-BAFD-4F9A0A064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702" y="2427151"/>
                  <a:ext cx="1605968" cy="670505"/>
                </a:xfrm>
                <a:prstGeom prst="rect">
                  <a:avLst/>
                </a:prstGeom>
                <a:blipFill>
                  <a:blip r:embed="rId6"/>
                  <a:stretch>
                    <a:fillRect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705A1D2-F415-20CE-7077-01D1A03CA2D2}"/>
                    </a:ext>
                  </a:extLst>
                </p:cNvPr>
                <p:cNvSpPr txBox="1"/>
                <p:nvPr/>
              </p:nvSpPr>
              <p:spPr>
                <a:xfrm>
                  <a:off x="7798310" y="4971805"/>
                  <a:ext cx="16059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∝0 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705A1D2-F415-20CE-7077-01D1A03CA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10" y="4971805"/>
                  <a:ext cx="1605967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9854EC4-2EA8-D9E0-3AAE-0C64F4E711B3}"/>
                </a:ext>
              </a:extLst>
            </p:cNvPr>
            <p:cNvSpPr/>
            <p:nvPr/>
          </p:nvSpPr>
          <p:spPr>
            <a:xfrm>
              <a:off x="7107044" y="3456878"/>
              <a:ext cx="773392" cy="735981"/>
            </a:xfrm>
            <a:custGeom>
              <a:avLst/>
              <a:gdLst>
                <a:gd name="connsiteX0" fmla="*/ 773151 w 773392"/>
                <a:gd name="connsiteY0" fmla="*/ 0 h 735981"/>
                <a:gd name="connsiteX1" fmla="*/ 646771 w 773392"/>
                <a:gd name="connsiteY1" fmla="*/ 468351 h 735981"/>
                <a:gd name="connsiteX2" fmla="*/ 0 w 773392"/>
                <a:gd name="connsiteY2" fmla="*/ 735981 h 735981"/>
                <a:gd name="connsiteX3" fmla="*/ 0 w 773392"/>
                <a:gd name="connsiteY3" fmla="*/ 735981 h 735981"/>
                <a:gd name="connsiteX4" fmla="*/ 0 w 773392"/>
                <a:gd name="connsiteY4" fmla="*/ 735981 h 7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392" h="735981">
                  <a:moveTo>
                    <a:pt x="773151" y="0"/>
                  </a:moveTo>
                  <a:cubicBezTo>
                    <a:pt x="774390" y="172844"/>
                    <a:pt x="775629" y="345688"/>
                    <a:pt x="646771" y="468351"/>
                  </a:cubicBezTo>
                  <a:cubicBezTo>
                    <a:pt x="517913" y="591014"/>
                    <a:pt x="0" y="735981"/>
                    <a:pt x="0" y="735981"/>
                  </a:cubicBezTo>
                  <a:lnTo>
                    <a:pt x="0" y="735981"/>
                  </a:lnTo>
                  <a:lnTo>
                    <a:pt x="0" y="735981"/>
                  </a:lnTo>
                </a:path>
              </a:pathLst>
            </a:custGeom>
            <a:noFill/>
            <a:ln w="22225">
              <a:solidFill>
                <a:schemeClr val="accent5"/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6896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2E1FD5E-BB52-2730-A282-4BA9E7527AA4}"/>
              </a:ext>
            </a:extLst>
          </p:cNvPr>
          <p:cNvGrpSpPr/>
          <p:nvPr/>
        </p:nvGrpSpPr>
        <p:grpSpPr>
          <a:xfrm>
            <a:off x="2735342" y="998692"/>
            <a:ext cx="6368047" cy="4916931"/>
            <a:chOff x="2735342" y="998692"/>
            <a:chExt cx="6368047" cy="491693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5D0BF20-7B56-B4AD-3B85-7D370966256D}"/>
                </a:ext>
              </a:extLst>
            </p:cNvPr>
            <p:cNvCxnSpPr/>
            <p:nvPr/>
          </p:nvCxnSpPr>
          <p:spPr>
            <a:xfrm>
              <a:off x="3759763" y="1304016"/>
              <a:ext cx="0" cy="3396343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2E874D-CFFF-F1E6-6506-2BEA7F4DCCA6}"/>
                    </a:ext>
                  </a:extLst>
                </p:cNvPr>
                <p:cNvSpPr txBox="1"/>
                <p:nvPr/>
              </p:nvSpPr>
              <p:spPr>
                <a:xfrm>
                  <a:off x="8682162" y="2990346"/>
                  <a:ext cx="41609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2E874D-CFFF-F1E6-6506-2BEA7F4DC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2162" y="2990346"/>
                  <a:ext cx="416093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F07B328-D306-3E05-FF6D-1A1496818B2E}"/>
                    </a:ext>
                  </a:extLst>
                </p:cNvPr>
                <p:cNvSpPr txBox="1"/>
                <p:nvPr/>
              </p:nvSpPr>
              <p:spPr>
                <a:xfrm>
                  <a:off x="2870515" y="998692"/>
                  <a:ext cx="815232" cy="532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F07B328-D306-3E05-FF6D-1A1496818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515" y="998692"/>
                  <a:ext cx="815232" cy="532390"/>
                </a:xfrm>
                <a:prstGeom prst="rect">
                  <a:avLst/>
                </a:prstGeom>
                <a:blipFill>
                  <a:blip r:embed="rId3"/>
                  <a:stretch>
                    <a:fillRect l="-4615"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F6368DD-FA19-FE7C-F1EA-5E597CF9A41D}"/>
                </a:ext>
              </a:extLst>
            </p:cNvPr>
            <p:cNvCxnSpPr>
              <a:cxnSpLocks/>
            </p:cNvCxnSpPr>
            <p:nvPr/>
          </p:nvCxnSpPr>
          <p:spPr>
            <a:xfrm>
              <a:off x="2735342" y="3221179"/>
              <a:ext cx="594953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AB9888D-0A2A-0BB1-53E0-6CCDB3DDD046}"/>
                    </a:ext>
                  </a:extLst>
                </p:cNvPr>
                <p:cNvSpPr txBox="1"/>
                <p:nvPr/>
              </p:nvSpPr>
              <p:spPr>
                <a:xfrm>
                  <a:off x="6691241" y="4334864"/>
                  <a:ext cx="4160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AB9888D-0A2A-0BB1-53E0-6CCDB3DDD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1241" y="4334864"/>
                  <a:ext cx="416053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ABB6772-AF6A-A5B3-DD0D-24749D7B8D8F}"/>
                </a:ext>
              </a:extLst>
            </p:cNvPr>
            <p:cNvSpPr/>
            <p:nvPr/>
          </p:nvSpPr>
          <p:spPr>
            <a:xfrm>
              <a:off x="3751729" y="1866225"/>
              <a:ext cx="3982760" cy="2507322"/>
            </a:xfrm>
            <a:custGeom>
              <a:avLst/>
              <a:gdLst>
                <a:gd name="connsiteX0" fmla="*/ 0 w 3993777"/>
                <a:gd name="connsiteY0" fmla="*/ 1161918 h 2231726"/>
                <a:gd name="connsiteX1" fmla="*/ 510989 w 3993777"/>
                <a:gd name="connsiteY1" fmla="*/ 355095 h 2231726"/>
                <a:gd name="connsiteX2" fmla="*/ 806824 w 3993777"/>
                <a:gd name="connsiteY2" fmla="*/ 59259 h 2231726"/>
                <a:gd name="connsiteX3" fmla="*/ 1008530 w 3993777"/>
                <a:gd name="connsiteY3" fmla="*/ 5471 h 2231726"/>
                <a:gd name="connsiteX4" fmla="*/ 1425389 w 3993777"/>
                <a:gd name="connsiteY4" fmla="*/ 139942 h 2231726"/>
                <a:gd name="connsiteX5" fmla="*/ 1761565 w 3993777"/>
                <a:gd name="connsiteY5" fmla="*/ 570248 h 2231726"/>
                <a:gd name="connsiteX6" fmla="*/ 2339789 w 3993777"/>
                <a:gd name="connsiteY6" fmla="*/ 1847718 h 2231726"/>
                <a:gd name="connsiteX7" fmla="*/ 2635624 w 3993777"/>
                <a:gd name="connsiteY7" fmla="*/ 2157001 h 2231726"/>
                <a:gd name="connsiteX8" fmla="*/ 3294530 w 3993777"/>
                <a:gd name="connsiteY8" fmla="*/ 2197342 h 2231726"/>
                <a:gd name="connsiteX9" fmla="*/ 3765177 w 3993777"/>
                <a:gd name="connsiteY9" fmla="*/ 1726695 h 2231726"/>
                <a:gd name="connsiteX10" fmla="*/ 3993777 w 3993777"/>
                <a:gd name="connsiteY10" fmla="*/ 1108130 h 2231726"/>
                <a:gd name="connsiteX0" fmla="*/ 0 w 3993777"/>
                <a:gd name="connsiteY0" fmla="*/ 1117269 h 2187077"/>
                <a:gd name="connsiteX1" fmla="*/ 510989 w 3993777"/>
                <a:gd name="connsiteY1" fmla="*/ 310446 h 2187077"/>
                <a:gd name="connsiteX2" fmla="*/ 806824 w 3993777"/>
                <a:gd name="connsiteY2" fmla="*/ 14610 h 2187077"/>
                <a:gd name="connsiteX3" fmla="*/ 1425389 w 3993777"/>
                <a:gd name="connsiteY3" fmla="*/ 95293 h 2187077"/>
                <a:gd name="connsiteX4" fmla="*/ 1761565 w 3993777"/>
                <a:gd name="connsiteY4" fmla="*/ 525599 h 2187077"/>
                <a:gd name="connsiteX5" fmla="*/ 2339789 w 3993777"/>
                <a:gd name="connsiteY5" fmla="*/ 1803069 h 2187077"/>
                <a:gd name="connsiteX6" fmla="*/ 2635624 w 3993777"/>
                <a:gd name="connsiteY6" fmla="*/ 2112352 h 2187077"/>
                <a:gd name="connsiteX7" fmla="*/ 3294530 w 3993777"/>
                <a:gd name="connsiteY7" fmla="*/ 2152693 h 2187077"/>
                <a:gd name="connsiteX8" fmla="*/ 3765177 w 3993777"/>
                <a:gd name="connsiteY8" fmla="*/ 1682046 h 2187077"/>
                <a:gd name="connsiteX9" fmla="*/ 3993777 w 3993777"/>
                <a:gd name="connsiteY9" fmla="*/ 1063481 h 2187077"/>
                <a:gd name="connsiteX0" fmla="*/ 0 w 3993777"/>
                <a:gd name="connsiteY0" fmla="*/ 1175031 h 2244839"/>
                <a:gd name="connsiteX1" fmla="*/ 510989 w 3993777"/>
                <a:gd name="connsiteY1" fmla="*/ 368208 h 2244839"/>
                <a:gd name="connsiteX2" fmla="*/ 806824 w 3993777"/>
                <a:gd name="connsiteY2" fmla="*/ 72372 h 2244839"/>
                <a:gd name="connsiteX3" fmla="*/ 1425389 w 3993777"/>
                <a:gd name="connsiteY3" fmla="*/ 153055 h 2244839"/>
                <a:gd name="connsiteX4" fmla="*/ 1761565 w 3993777"/>
                <a:gd name="connsiteY4" fmla="*/ 583361 h 2244839"/>
                <a:gd name="connsiteX5" fmla="*/ 2339789 w 3993777"/>
                <a:gd name="connsiteY5" fmla="*/ 1860831 h 2244839"/>
                <a:gd name="connsiteX6" fmla="*/ 2635624 w 3993777"/>
                <a:gd name="connsiteY6" fmla="*/ 2170114 h 2244839"/>
                <a:gd name="connsiteX7" fmla="*/ 3294530 w 3993777"/>
                <a:gd name="connsiteY7" fmla="*/ 2210455 h 2244839"/>
                <a:gd name="connsiteX8" fmla="*/ 3765177 w 3993777"/>
                <a:gd name="connsiteY8" fmla="*/ 1739808 h 2244839"/>
                <a:gd name="connsiteX9" fmla="*/ 3993777 w 3993777"/>
                <a:gd name="connsiteY9" fmla="*/ 1121243 h 2244839"/>
                <a:gd name="connsiteX0" fmla="*/ 0 w 3993777"/>
                <a:gd name="connsiteY0" fmla="*/ 1231084 h 2300892"/>
                <a:gd name="connsiteX1" fmla="*/ 510989 w 3993777"/>
                <a:gd name="connsiteY1" fmla="*/ 424261 h 2300892"/>
                <a:gd name="connsiteX2" fmla="*/ 806824 w 3993777"/>
                <a:gd name="connsiteY2" fmla="*/ 128425 h 2300892"/>
                <a:gd name="connsiteX3" fmla="*/ 1425389 w 3993777"/>
                <a:gd name="connsiteY3" fmla="*/ 209108 h 2300892"/>
                <a:gd name="connsiteX4" fmla="*/ 1761565 w 3993777"/>
                <a:gd name="connsiteY4" fmla="*/ 639414 h 2300892"/>
                <a:gd name="connsiteX5" fmla="*/ 2339789 w 3993777"/>
                <a:gd name="connsiteY5" fmla="*/ 1916884 h 2300892"/>
                <a:gd name="connsiteX6" fmla="*/ 2635624 w 3993777"/>
                <a:gd name="connsiteY6" fmla="*/ 2226167 h 2300892"/>
                <a:gd name="connsiteX7" fmla="*/ 3294530 w 3993777"/>
                <a:gd name="connsiteY7" fmla="*/ 2266508 h 2300892"/>
                <a:gd name="connsiteX8" fmla="*/ 3765177 w 3993777"/>
                <a:gd name="connsiteY8" fmla="*/ 1795861 h 2300892"/>
                <a:gd name="connsiteX9" fmla="*/ 3993777 w 3993777"/>
                <a:gd name="connsiteY9" fmla="*/ 1177296 h 2300892"/>
                <a:gd name="connsiteX0" fmla="*/ 0 w 3993777"/>
                <a:gd name="connsiteY0" fmla="*/ 1214324 h 2284132"/>
                <a:gd name="connsiteX1" fmla="*/ 510989 w 3993777"/>
                <a:gd name="connsiteY1" fmla="*/ 407501 h 2284132"/>
                <a:gd name="connsiteX2" fmla="*/ 790299 w 3993777"/>
                <a:gd name="connsiteY2" fmla="*/ 73106 h 2284132"/>
                <a:gd name="connsiteX3" fmla="*/ 1425389 w 3993777"/>
                <a:gd name="connsiteY3" fmla="*/ 192348 h 2284132"/>
                <a:gd name="connsiteX4" fmla="*/ 1761565 w 3993777"/>
                <a:gd name="connsiteY4" fmla="*/ 622654 h 2284132"/>
                <a:gd name="connsiteX5" fmla="*/ 2339789 w 3993777"/>
                <a:gd name="connsiteY5" fmla="*/ 1900124 h 2284132"/>
                <a:gd name="connsiteX6" fmla="*/ 2635624 w 3993777"/>
                <a:gd name="connsiteY6" fmla="*/ 2209407 h 2284132"/>
                <a:gd name="connsiteX7" fmla="*/ 3294530 w 3993777"/>
                <a:gd name="connsiteY7" fmla="*/ 2249748 h 2284132"/>
                <a:gd name="connsiteX8" fmla="*/ 3765177 w 3993777"/>
                <a:gd name="connsiteY8" fmla="*/ 1779101 h 2284132"/>
                <a:gd name="connsiteX9" fmla="*/ 3993777 w 3993777"/>
                <a:gd name="connsiteY9" fmla="*/ 1160536 h 2284132"/>
                <a:gd name="connsiteX0" fmla="*/ 0 w 3993777"/>
                <a:gd name="connsiteY0" fmla="*/ 1205873 h 2275681"/>
                <a:gd name="connsiteX1" fmla="*/ 510989 w 3993777"/>
                <a:gd name="connsiteY1" fmla="*/ 399050 h 2275681"/>
                <a:gd name="connsiteX2" fmla="*/ 790299 w 3993777"/>
                <a:gd name="connsiteY2" fmla="*/ 64655 h 2275681"/>
                <a:gd name="connsiteX3" fmla="*/ 1331745 w 3993777"/>
                <a:gd name="connsiteY3" fmla="*/ 51694 h 2275681"/>
                <a:gd name="connsiteX4" fmla="*/ 1761565 w 3993777"/>
                <a:gd name="connsiteY4" fmla="*/ 614203 h 2275681"/>
                <a:gd name="connsiteX5" fmla="*/ 2339789 w 3993777"/>
                <a:gd name="connsiteY5" fmla="*/ 1891673 h 2275681"/>
                <a:gd name="connsiteX6" fmla="*/ 2635624 w 3993777"/>
                <a:gd name="connsiteY6" fmla="*/ 2200956 h 2275681"/>
                <a:gd name="connsiteX7" fmla="*/ 3294530 w 3993777"/>
                <a:gd name="connsiteY7" fmla="*/ 2241297 h 2275681"/>
                <a:gd name="connsiteX8" fmla="*/ 3765177 w 3993777"/>
                <a:gd name="connsiteY8" fmla="*/ 1770650 h 2275681"/>
                <a:gd name="connsiteX9" fmla="*/ 3993777 w 3993777"/>
                <a:gd name="connsiteY9" fmla="*/ 1152085 h 2275681"/>
                <a:gd name="connsiteX0" fmla="*/ 0 w 3993777"/>
                <a:gd name="connsiteY0" fmla="*/ 1305201 h 2375009"/>
                <a:gd name="connsiteX1" fmla="*/ 510989 w 3993777"/>
                <a:gd name="connsiteY1" fmla="*/ 498378 h 2375009"/>
                <a:gd name="connsiteX2" fmla="*/ 790299 w 3993777"/>
                <a:gd name="connsiteY2" fmla="*/ 163983 h 2375009"/>
                <a:gd name="connsiteX3" fmla="*/ 1331745 w 3993777"/>
                <a:gd name="connsiteY3" fmla="*/ 151022 h 2375009"/>
                <a:gd name="connsiteX4" fmla="*/ 1761565 w 3993777"/>
                <a:gd name="connsiteY4" fmla="*/ 713531 h 2375009"/>
                <a:gd name="connsiteX5" fmla="*/ 2339789 w 3993777"/>
                <a:gd name="connsiteY5" fmla="*/ 1991001 h 2375009"/>
                <a:gd name="connsiteX6" fmla="*/ 2635624 w 3993777"/>
                <a:gd name="connsiteY6" fmla="*/ 2300284 h 2375009"/>
                <a:gd name="connsiteX7" fmla="*/ 3294530 w 3993777"/>
                <a:gd name="connsiteY7" fmla="*/ 2340625 h 2375009"/>
                <a:gd name="connsiteX8" fmla="*/ 3765177 w 3993777"/>
                <a:gd name="connsiteY8" fmla="*/ 1869978 h 2375009"/>
                <a:gd name="connsiteX9" fmla="*/ 3993777 w 3993777"/>
                <a:gd name="connsiteY9" fmla="*/ 1251413 h 2375009"/>
                <a:gd name="connsiteX0" fmla="*/ 0 w 3993777"/>
                <a:gd name="connsiteY0" fmla="*/ 1158552 h 2228360"/>
                <a:gd name="connsiteX1" fmla="*/ 510989 w 3993777"/>
                <a:gd name="connsiteY1" fmla="*/ 351729 h 2228360"/>
                <a:gd name="connsiteX2" fmla="*/ 1331745 w 3993777"/>
                <a:gd name="connsiteY2" fmla="*/ 4373 h 2228360"/>
                <a:gd name="connsiteX3" fmla="*/ 1761565 w 3993777"/>
                <a:gd name="connsiteY3" fmla="*/ 566882 h 2228360"/>
                <a:gd name="connsiteX4" fmla="*/ 2339789 w 3993777"/>
                <a:gd name="connsiteY4" fmla="*/ 1844352 h 2228360"/>
                <a:gd name="connsiteX5" fmla="*/ 2635624 w 3993777"/>
                <a:gd name="connsiteY5" fmla="*/ 2153635 h 2228360"/>
                <a:gd name="connsiteX6" fmla="*/ 3294530 w 3993777"/>
                <a:gd name="connsiteY6" fmla="*/ 2193976 h 2228360"/>
                <a:gd name="connsiteX7" fmla="*/ 3765177 w 3993777"/>
                <a:gd name="connsiteY7" fmla="*/ 1723329 h 2228360"/>
                <a:gd name="connsiteX8" fmla="*/ 3993777 w 3993777"/>
                <a:gd name="connsiteY8" fmla="*/ 1104764 h 2228360"/>
                <a:gd name="connsiteX0" fmla="*/ 0 w 3993777"/>
                <a:gd name="connsiteY0" fmla="*/ 1376915 h 2446723"/>
                <a:gd name="connsiteX1" fmla="*/ 510989 w 3993777"/>
                <a:gd name="connsiteY1" fmla="*/ 570092 h 2446723"/>
                <a:gd name="connsiteX2" fmla="*/ 995730 w 3993777"/>
                <a:gd name="connsiteY2" fmla="*/ 2398 h 2446723"/>
                <a:gd name="connsiteX3" fmla="*/ 1761565 w 3993777"/>
                <a:gd name="connsiteY3" fmla="*/ 785245 h 2446723"/>
                <a:gd name="connsiteX4" fmla="*/ 2339789 w 3993777"/>
                <a:gd name="connsiteY4" fmla="*/ 2062715 h 2446723"/>
                <a:gd name="connsiteX5" fmla="*/ 2635624 w 3993777"/>
                <a:gd name="connsiteY5" fmla="*/ 2371998 h 2446723"/>
                <a:gd name="connsiteX6" fmla="*/ 3294530 w 3993777"/>
                <a:gd name="connsiteY6" fmla="*/ 2412339 h 2446723"/>
                <a:gd name="connsiteX7" fmla="*/ 3765177 w 3993777"/>
                <a:gd name="connsiteY7" fmla="*/ 1941692 h 2446723"/>
                <a:gd name="connsiteX8" fmla="*/ 3993777 w 3993777"/>
                <a:gd name="connsiteY8" fmla="*/ 1323127 h 2446723"/>
                <a:gd name="connsiteX0" fmla="*/ 0 w 3993777"/>
                <a:gd name="connsiteY0" fmla="*/ 1374912 h 2444720"/>
                <a:gd name="connsiteX1" fmla="*/ 510989 w 3993777"/>
                <a:gd name="connsiteY1" fmla="*/ 568089 h 2444720"/>
                <a:gd name="connsiteX2" fmla="*/ 995730 w 3993777"/>
                <a:gd name="connsiteY2" fmla="*/ 395 h 2444720"/>
                <a:gd name="connsiteX3" fmla="*/ 1761565 w 3993777"/>
                <a:gd name="connsiteY3" fmla="*/ 783242 h 2444720"/>
                <a:gd name="connsiteX4" fmla="*/ 2339789 w 3993777"/>
                <a:gd name="connsiteY4" fmla="*/ 2060712 h 2444720"/>
                <a:gd name="connsiteX5" fmla="*/ 2635624 w 3993777"/>
                <a:gd name="connsiteY5" fmla="*/ 2369995 h 2444720"/>
                <a:gd name="connsiteX6" fmla="*/ 3294530 w 3993777"/>
                <a:gd name="connsiteY6" fmla="*/ 2410336 h 2444720"/>
                <a:gd name="connsiteX7" fmla="*/ 3765177 w 3993777"/>
                <a:gd name="connsiteY7" fmla="*/ 1939689 h 2444720"/>
                <a:gd name="connsiteX8" fmla="*/ 3993777 w 3993777"/>
                <a:gd name="connsiteY8" fmla="*/ 1321124 h 2444720"/>
                <a:gd name="connsiteX0" fmla="*/ 0 w 3993777"/>
                <a:gd name="connsiteY0" fmla="*/ 1386390 h 2456198"/>
                <a:gd name="connsiteX1" fmla="*/ 995730 w 3993777"/>
                <a:gd name="connsiteY1" fmla="*/ 11873 h 2456198"/>
                <a:gd name="connsiteX2" fmla="*/ 1761565 w 3993777"/>
                <a:gd name="connsiteY2" fmla="*/ 794720 h 2456198"/>
                <a:gd name="connsiteX3" fmla="*/ 2339789 w 3993777"/>
                <a:gd name="connsiteY3" fmla="*/ 2072190 h 2456198"/>
                <a:gd name="connsiteX4" fmla="*/ 2635624 w 3993777"/>
                <a:gd name="connsiteY4" fmla="*/ 2381473 h 2456198"/>
                <a:gd name="connsiteX5" fmla="*/ 3294530 w 3993777"/>
                <a:gd name="connsiteY5" fmla="*/ 2421814 h 2456198"/>
                <a:gd name="connsiteX6" fmla="*/ 3765177 w 3993777"/>
                <a:gd name="connsiteY6" fmla="*/ 1951167 h 2456198"/>
                <a:gd name="connsiteX7" fmla="*/ 3993777 w 3993777"/>
                <a:gd name="connsiteY7" fmla="*/ 1332602 h 2456198"/>
                <a:gd name="connsiteX0" fmla="*/ 0 w 3993777"/>
                <a:gd name="connsiteY0" fmla="*/ 1374518 h 2444326"/>
                <a:gd name="connsiteX1" fmla="*/ 995730 w 3993777"/>
                <a:gd name="connsiteY1" fmla="*/ 1 h 2444326"/>
                <a:gd name="connsiteX2" fmla="*/ 2042495 w 3993777"/>
                <a:gd name="connsiteY2" fmla="*/ 1372251 h 2444326"/>
                <a:gd name="connsiteX3" fmla="*/ 2339789 w 3993777"/>
                <a:gd name="connsiteY3" fmla="*/ 2060318 h 2444326"/>
                <a:gd name="connsiteX4" fmla="*/ 2635624 w 3993777"/>
                <a:gd name="connsiteY4" fmla="*/ 2369601 h 2444326"/>
                <a:gd name="connsiteX5" fmla="*/ 3294530 w 3993777"/>
                <a:gd name="connsiteY5" fmla="*/ 2409942 h 2444326"/>
                <a:gd name="connsiteX6" fmla="*/ 3765177 w 3993777"/>
                <a:gd name="connsiteY6" fmla="*/ 1939295 h 2444326"/>
                <a:gd name="connsiteX7" fmla="*/ 3993777 w 3993777"/>
                <a:gd name="connsiteY7" fmla="*/ 1320730 h 2444326"/>
                <a:gd name="connsiteX0" fmla="*/ 0 w 3993777"/>
                <a:gd name="connsiteY0" fmla="*/ 1374518 h 2481681"/>
                <a:gd name="connsiteX1" fmla="*/ 995730 w 3993777"/>
                <a:gd name="connsiteY1" fmla="*/ 1 h 2481681"/>
                <a:gd name="connsiteX2" fmla="*/ 2042495 w 3993777"/>
                <a:gd name="connsiteY2" fmla="*/ 1372251 h 2481681"/>
                <a:gd name="connsiteX3" fmla="*/ 2635624 w 3993777"/>
                <a:gd name="connsiteY3" fmla="*/ 2369601 h 2481681"/>
                <a:gd name="connsiteX4" fmla="*/ 3294530 w 3993777"/>
                <a:gd name="connsiteY4" fmla="*/ 2409942 h 2481681"/>
                <a:gd name="connsiteX5" fmla="*/ 3765177 w 3993777"/>
                <a:gd name="connsiteY5" fmla="*/ 1939295 h 2481681"/>
                <a:gd name="connsiteX6" fmla="*/ 3993777 w 3993777"/>
                <a:gd name="connsiteY6" fmla="*/ 1320730 h 2481681"/>
                <a:gd name="connsiteX0" fmla="*/ 0 w 3993777"/>
                <a:gd name="connsiteY0" fmla="*/ 1374518 h 2580463"/>
                <a:gd name="connsiteX1" fmla="*/ 995730 w 3993777"/>
                <a:gd name="connsiteY1" fmla="*/ 1 h 2580463"/>
                <a:gd name="connsiteX2" fmla="*/ 2042495 w 3993777"/>
                <a:gd name="connsiteY2" fmla="*/ 1372251 h 2580463"/>
                <a:gd name="connsiteX3" fmla="*/ 2949605 w 3993777"/>
                <a:gd name="connsiteY3" fmla="*/ 2507312 h 2580463"/>
                <a:gd name="connsiteX4" fmla="*/ 3294530 w 3993777"/>
                <a:gd name="connsiteY4" fmla="*/ 2409942 h 2580463"/>
                <a:gd name="connsiteX5" fmla="*/ 3765177 w 3993777"/>
                <a:gd name="connsiteY5" fmla="*/ 1939295 h 2580463"/>
                <a:gd name="connsiteX6" fmla="*/ 3993777 w 3993777"/>
                <a:gd name="connsiteY6" fmla="*/ 1320730 h 2580463"/>
                <a:gd name="connsiteX0" fmla="*/ 0 w 3993777"/>
                <a:gd name="connsiteY0" fmla="*/ 1374518 h 2519841"/>
                <a:gd name="connsiteX1" fmla="*/ 995730 w 3993777"/>
                <a:gd name="connsiteY1" fmla="*/ 1 h 2519841"/>
                <a:gd name="connsiteX2" fmla="*/ 2042495 w 3993777"/>
                <a:gd name="connsiteY2" fmla="*/ 1372251 h 2519841"/>
                <a:gd name="connsiteX3" fmla="*/ 2949605 w 3993777"/>
                <a:gd name="connsiteY3" fmla="*/ 2507312 h 2519841"/>
                <a:gd name="connsiteX4" fmla="*/ 3765177 w 3993777"/>
                <a:gd name="connsiteY4" fmla="*/ 1939295 h 2519841"/>
                <a:gd name="connsiteX5" fmla="*/ 3993777 w 3993777"/>
                <a:gd name="connsiteY5" fmla="*/ 1320730 h 2519841"/>
                <a:gd name="connsiteX0" fmla="*/ 0 w 3993777"/>
                <a:gd name="connsiteY0" fmla="*/ 1374518 h 2507387"/>
                <a:gd name="connsiteX1" fmla="*/ 995730 w 3993777"/>
                <a:gd name="connsiteY1" fmla="*/ 1 h 2507387"/>
                <a:gd name="connsiteX2" fmla="*/ 2042495 w 3993777"/>
                <a:gd name="connsiteY2" fmla="*/ 1372251 h 2507387"/>
                <a:gd name="connsiteX3" fmla="*/ 2949605 w 3993777"/>
                <a:gd name="connsiteY3" fmla="*/ 2507312 h 2507387"/>
                <a:gd name="connsiteX4" fmla="*/ 3993777 w 3993777"/>
                <a:gd name="connsiteY4" fmla="*/ 1320730 h 2507387"/>
                <a:gd name="connsiteX0" fmla="*/ 0 w 3982760"/>
                <a:gd name="connsiteY0" fmla="*/ 1374518 h 2507321"/>
                <a:gd name="connsiteX1" fmla="*/ 995730 w 3982760"/>
                <a:gd name="connsiteY1" fmla="*/ 1 h 2507321"/>
                <a:gd name="connsiteX2" fmla="*/ 2042495 w 3982760"/>
                <a:gd name="connsiteY2" fmla="*/ 1372251 h 2507321"/>
                <a:gd name="connsiteX3" fmla="*/ 2949605 w 3982760"/>
                <a:gd name="connsiteY3" fmla="*/ 2507312 h 2507321"/>
                <a:gd name="connsiteX4" fmla="*/ 3982760 w 3982760"/>
                <a:gd name="connsiteY4" fmla="*/ 1353780 h 2507321"/>
                <a:gd name="connsiteX0" fmla="*/ 0 w 3982760"/>
                <a:gd name="connsiteY0" fmla="*/ 1374518 h 2507321"/>
                <a:gd name="connsiteX1" fmla="*/ 995730 w 3982760"/>
                <a:gd name="connsiteY1" fmla="*/ 1 h 2507321"/>
                <a:gd name="connsiteX2" fmla="*/ 2042495 w 3982760"/>
                <a:gd name="connsiteY2" fmla="*/ 1372251 h 2507321"/>
                <a:gd name="connsiteX3" fmla="*/ 2949605 w 3982760"/>
                <a:gd name="connsiteY3" fmla="*/ 2507312 h 2507321"/>
                <a:gd name="connsiteX4" fmla="*/ 3982760 w 3982760"/>
                <a:gd name="connsiteY4" fmla="*/ 1353780 h 2507321"/>
                <a:gd name="connsiteX0" fmla="*/ 0 w 3982760"/>
                <a:gd name="connsiteY0" fmla="*/ 1374518 h 2507322"/>
                <a:gd name="connsiteX1" fmla="*/ 995730 w 3982760"/>
                <a:gd name="connsiteY1" fmla="*/ 1 h 2507322"/>
                <a:gd name="connsiteX2" fmla="*/ 2042495 w 3982760"/>
                <a:gd name="connsiteY2" fmla="*/ 1372251 h 2507322"/>
                <a:gd name="connsiteX3" fmla="*/ 2949605 w 3982760"/>
                <a:gd name="connsiteY3" fmla="*/ 2507312 h 2507322"/>
                <a:gd name="connsiteX4" fmla="*/ 3982760 w 3982760"/>
                <a:gd name="connsiteY4" fmla="*/ 1353780 h 2507322"/>
                <a:gd name="connsiteX0" fmla="*/ 0 w 3982760"/>
                <a:gd name="connsiteY0" fmla="*/ 1374518 h 2507322"/>
                <a:gd name="connsiteX1" fmla="*/ 995730 w 3982760"/>
                <a:gd name="connsiteY1" fmla="*/ 1 h 2507322"/>
                <a:gd name="connsiteX2" fmla="*/ 2042495 w 3982760"/>
                <a:gd name="connsiteY2" fmla="*/ 1372251 h 2507322"/>
                <a:gd name="connsiteX3" fmla="*/ 2949605 w 3982760"/>
                <a:gd name="connsiteY3" fmla="*/ 2507312 h 2507322"/>
                <a:gd name="connsiteX4" fmla="*/ 3982760 w 3982760"/>
                <a:gd name="connsiteY4" fmla="*/ 1353780 h 2507322"/>
                <a:gd name="connsiteX0" fmla="*/ 0 w 3982760"/>
                <a:gd name="connsiteY0" fmla="*/ 1374518 h 2507322"/>
                <a:gd name="connsiteX1" fmla="*/ 995730 w 3982760"/>
                <a:gd name="connsiteY1" fmla="*/ 1 h 2507322"/>
                <a:gd name="connsiteX2" fmla="*/ 2042495 w 3982760"/>
                <a:gd name="connsiteY2" fmla="*/ 1372251 h 2507322"/>
                <a:gd name="connsiteX3" fmla="*/ 2949605 w 3982760"/>
                <a:gd name="connsiteY3" fmla="*/ 2507312 h 2507322"/>
                <a:gd name="connsiteX4" fmla="*/ 3982760 w 3982760"/>
                <a:gd name="connsiteY4" fmla="*/ 1353780 h 250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2760" h="2507322">
                  <a:moveTo>
                    <a:pt x="0" y="1374518"/>
                  </a:moveTo>
                  <a:cubicBezTo>
                    <a:pt x="207444" y="1088160"/>
                    <a:pt x="534128" y="379"/>
                    <a:pt x="995730" y="1"/>
                  </a:cubicBezTo>
                  <a:cubicBezTo>
                    <a:pt x="1457332" y="-377"/>
                    <a:pt x="1760916" y="910298"/>
                    <a:pt x="2042495" y="1372251"/>
                  </a:cubicBezTo>
                  <a:cubicBezTo>
                    <a:pt x="2324074" y="1834204"/>
                    <a:pt x="2532585" y="2510390"/>
                    <a:pt x="2949605" y="2507312"/>
                  </a:cubicBezTo>
                  <a:cubicBezTo>
                    <a:pt x="3366625" y="2504234"/>
                    <a:pt x="3792766" y="1634036"/>
                    <a:pt x="3982760" y="1353780"/>
                  </a:cubicBezTo>
                </a:path>
              </a:pathLst>
            </a:custGeom>
            <a:ln w="2540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097BAB-F9FA-215A-C5C9-82E153A8766D}"/>
                </a:ext>
              </a:extLst>
            </p:cNvPr>
            <p:cNvCxnSpPr>
              <a:cxnSpLocks/>
            </p:cNvCxnSpPr>
            <p:nvPr/>
          </p:nvCxnSpPr>
          <p:spPr>
            <a:xfrm>
              <a:off x="4744382" y="1866225"/>
              <a:ext cx="0" cy="29068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B3C001B-275F-D5FF-BD78-B8CFD75E75F8}"/>
                </a:ext>
              </a:extLst>
            </p:cNvPr>
            <p:cNvCxnSpPr>
              <a:cxnSpLocks/>
            </p:cNvCxnSpPr>
            <p:nvPr/>
          </p:nvCxnSpPr>
          <p:spPr>
            <a:xfrm>
              <a:off x="6696635" y="3221179"/>
              <a:ext cx="2" cy="155190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51D5ABF4-C7EA-39DE-B33C-28DD811A9A7B}"/>
                </a:ext>
              </a:extLst>
            </p:cNvPr>
            <p:cNvSpPr/>
            <p:nvPr/>
          </p:nvSpPr>
          <p:spPr>
            <a:xfrm rot="16200000">
              <a:off x="5582446" y="4019669"/>
              <a:ext cx="276128" cy="1952253"/>
            </a:xfrm>
            <a:prstGeom prst="leftBrace">
              <a:avLst>
                <a:gd name="adj1" fmla="val 6952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5569B1B-47E1-A0D8-FE4A-90EA5885B975}"/>
                    </a:ext>
                  </a:extLst>
                </p:cNvPr>
                <p:cNvSpPr txBox="1"/>
                <p:nvPr/>
              </p:nvSpPr>
              <p:spPr>
                <a:xfrm>
                  <a:off x="4536355" y="1464171"/>
                  <a:ext cx="4160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5569B1B-47E1-A0D8-FE4A-90EA5885B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355" y="1464171"/>
                  <a:ext cx="416053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871BFC-F8ED-8678-550E-BD9C7BFBCC44}"/>
                    </a:ext>
                  </a:extLst>
                </p:cNvPr>
                <p:cNvSpPr txBox="1"/>
                <p:nvPr/>
              </p:nvSpPr>
              <p:spPr>
                <a:xfrm>
                  <a:off x="5290420" y="5233706"/>
                  <a:ext cx="905377" cy="570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871BFC-F8ED-8678-550E-BD9C7BFBC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420" y="5233706"/>
                  <a:ext cx="905377" cy="570092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26667" r="-18056" b="-19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27AEC42-0CFE-5DE5-4B68-2196CC2F53C0}"/>
                    </a:ext>
                  </a:extLst>
                </p:cNvPr>
                <p:cNvSpPr txBox="1"/>
                <p:nvPr/>
              </p:nvSpPr>
              <p:spPr>
                <a:xfrm>
                  <a:off x="7151137" y="5121880"/>
                  <a:ext cx="1952252" cy="79374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≈2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27AEC42-0CFE-5DE5-4B68-2196CC2F5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1137" y="5121880"/>
                  <a:ext cx="1952252" cy="793743"/>
                </a:xfrm>
                <a:prstGeom prst="rect">
                  <a:avLst/>
                </a:prstGeom>
                <a:blipFill>
                  <a:blip r:embed="rId7"/>
                  <a:stretch>
                    <a:fillRect b="-1538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450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2C8D155-927E-BE69-EDAA-14522134654B}"/>
              </a:ext>
            </a:extLst>
          </p:cNvPr>
          <p:cNvGrpSpPr/>
          <p:nvPr/>
        </p:nvGrpSpPr>
        <p:grpSpPr>
          <a:xfrm>
            <a:off x="2440466" y="1853225"/>
            <a:ext cx="7845634" cy="4362422"/>
            <a:chOff x="2440466" y="1853225"/>
            <a:chExt cx="7845634" cy="436242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875FFBE-9BB0-CDDB-E531-8EDB38CB20D3}"/>
                </a:ext>
              </a:extLst>
            </p:cNvPr>
            <p:cNvGrpSpPr/>
            <p:nvPr/>
          </p:nvGrpSpPr>
          <p:grpSpPr>
            <a:xfrm>
              <a:off x="2440466" y="1853225"/>
              <a:ext cx="7845634" cy="4362422"/>
              <a:chOff x="2440466" y="1853225"/>
              <a:chExt cx="7845634" cy="4362422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61738D7A-5289-B43D-81FD-A83E144A22B8}"/>
                  </a:ext>
                </a:extLst>
              </p:cNvPr>
              <p:cNvSpPr/>
              <p:nvPr/>
            </p:nvSpPr>
            <p:spPr>
              <a:xfrm>
                <a:off x="4151563" y="3087437"/>
                <a:ext cx="5715000" cy="3128210"/>
              </a:xfrm>
              <a:custGeom>
                <a:avLst/>
                <a:gdLst>
                  <a:gd name="connsiteX0" fmla="*/ 0 w 5715000"/>
                  <a:gd name="connsiteY0" fmla="*/ 0 h 3128210"/>
                  <a:gd name="connsiteX1" fmla="*/ 3489158 w 5715000"/>
                  <a:gd name="connsiteY1" fmla="*/ 553452 h 3128210"/>
                  <a:gd name="connsiteX2" fmla="*/ 5715000 w 5715000"/>
                  <a:gd name="connsiteY2" fmla="*/ 3128210 h 3128210"/>
                  <a:gd name="connsiteX3" fmla="*/ 5715000 w 5715000"/>
                  <a:gd name="connsiteY3" fmla="*/ 3128210 h 3128210"/>
                  <a:gd name="connsiteX0" fmla="*/ 0 w 5715000"/>
                  <a:gd name="connsiteY0" fmla="*/ 0 h 3645568"/>
                  <a:gd name="connsiteX1" fmla="*/ 3489158 w 5715000"/>
                  <a:gd name="connsiteY1" fmla="*/ 553452 h 3645568"/>
                  <a:gd name="connsiteX2" fmla="*/ 5715000 w 5715000"/>
                  <a:gd name="connsiteY2" fmla="*/ 3128210 h 3645568"/>
                  <a:gd name="connsiteX3" fmla="*/ 5630779 w 5715000"/>
                  <a:gd name="connsiteY3" fmla="*/ 3645568 h 3645568"/>
                  <a:gd name="connsiteX0" fmla="*/ 0 w 5715000"/>
                  <a:gd name="connsiteY0" fmla="*/ 0 h 3128210"/>
                  <a:gd name="connsiteX1" fmla="*/ 3489158 w 5715000"/>
                  <a:gd name="connsiteY1" fmla="*/ 553452 h 3128210"/>
                  <a:gd name="connsiteX2" fmla="*/ 5715000 w 5715000"/>
                  <a:gd name="connsiteY2" fmla="*/ 3128210 h 3128210"/>
                  <a:gd name="connsiteX0" fmla="*/ 0 w 5715000"/>
                  <a:gd name="connsiteY0" fmla="*/ 0 h 3128210"/>
                  <a:gd name="connsiteX1" fmla="*/ 3489158 w 5715000"/>
                  <a:gd name="connsiteY1" fmla="*/ 553452 h 3128210"/>
                  <a:gd name="connsiteX2" fmla="*/ 5715000 w 5715000"/>
                  <a:gd name="connsiteY2" fmla="*/ 3128210 h 3128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15000" h="3128210">
                    <a:moveTo>
                      <a:pt x="0" y="0"/>
                    </a:moveTo>
                    <a:cubicBezTo>
                      <a:pt x="1268329" y="16042"/>
                      <a:pt x="2548689" y="-100264"/>
                      <a:pt x="3489158" y="553452"/>
                    </a:cubicBezTo>
                    <a:cubicBezTo>
                      <a:pt x="4429627" y="1207168"/>
                      <a:pt x="5715000" y="3128210"/>
                      <a:pt x="5715000" y="3128210"/>
                    </a:cubicBezTo>
                  </a:path>
                </a:pathLst>
              </a:custGeom>
              <a:noFill/>
              <a:ln w="31750">
                <a:solidFill>
                  <a:schemeClr val="bg2">
                    <a:lumMod val="75000"/>
                  </a:schemeClr>
                </a:solidFill>
                <a:prstDash val="dash"/>
                <a:tailEnd type="triangle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0283F5D-AC0E-E3B7-2388-9A9DA2949860}"/>
                  </a:ext>
                </a:extLst>
              </p:cNvPr>
              <p:cNvGrpSpPr/>
              <p:nvPr/>
            </p:nvGrpSpPr>
            <p:grpSpPr>
              <a:xfrm>
                <a:off x="4796254" y="3095519"/>
                <a:ext cx="3665500" cy="1832750"/>
                <a:chOff x="3219450" y="1596250"/>
                <a:chExt cx="3665500" cy="1832750"/>
              </a:xfrm>
            </p:grpSpPr>
            <p:sp>
              <p:nvSpPr>
                <p:cNvPr id="5" name="Right Triangle 4">
                  <a:extLst>
                    <a:ext uri="{FF2B5EF4-FFF2-40B4-BE49-F238E27FC236}">
                      <a16:creationId xmlns:a16="http://schemas.microsoft.com/office/drawing/2014/main" id="{8A9F34AF-C4A6-63AA-73AD-299A91A9B255}"/>
                    </a:ext>
                  </a:extLst>
                </p:cNvPr>
                <p:cNvSpPr/>
                <p:nvPr/>
              </p:nvSpPr>
              <p:spPr>
                <a:xfrm rot="10800000">
                  <a:off x="3219450" y="1596250"/>
                  <a:ext cx="1832750" cy="1832750"/>
                </a:xfrm>
                <a:prstGeom prst="rtTriangle">
                  <a:avLst/>
                </a:prstGeom>
                <a:noFill/>
                <a:ln w="2222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ight Triangle 5">
                  <a:extLst>
                    <a:ext uri="{FF2B5EF4-FFF2-40B4-BE49-F238E27FC236}">
                      <a16:creationId xmlns:a16="http://schemas.microsoft.com/office/drawing/2014/main" id="{897D4532-71AB-3575-31DD-ED95F0B40B56}"/>
                    </a:ext>
                  </a:extLst>
                </p:cNvPr>
                <p:cNvSpPr/>
                <p:nvPr/>
              </p:nvSpPr>
              <p:spPr>
                <a:xfrm rot="10800000" flipH="1">
                  <a:off x="5052200" y="1596250"/>
                  <a:ext cx="1832750" cy="1832750"/>
                </a:xfrm>
                <a:prstGeom prst="rtTriangle">
                  <a:avLst/>
                </a:prstGeom>
                <a:noFill/>
                <a:ln w="2222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8CDA4D-807C-8EAA-F12F-D24B110F346F}"/>
                  </a:ext>
                </a:extLst>
              </p:cNvPr>
              <p:cNvCxnSpPr/>
              <p:nvPr/>
            </p:nvCxnSpPr>
            <p:spPr>
              <a:xfrm>
                <a:off x="8470900" y="3087437"/>
                <a:ext cx="0" cy="1312947"/>
              </a:xfrm>
              <a:prstGeom prst="line">
                <a:avLst/>
              </a:prstGeom>
              <a:ln w="22225">
                <a:solidFill>
                  <a:schemeClr val="accent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2FAE98-2FBE-F386-1837-3EC69078158C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853" y="2559421"/>
                    <a:ext cx="65326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2FAE98-2FBE-F386-1837-3EC6907815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853" y="2559421"/>
                    <a:ext cx="653267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846" r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6B53843-CB70-B44C-7612-80E16EE0EC14}"/>
                      </a:ext>
                    </a:extLst>
                  </p:cNvPr>
                  <p:cNvSpPr txBox="1"/>
                  <p:nvPr/>
                </p:nvSpPr>
                <p:spPr>
                  <a:xfrm>
                    <a:off x="6222816" y="3590970"/>
                    <a:ext cx="39704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6B53843-CB70-B44C-7612-80E16EE0EC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2816" y="3590970"/>
                    <a:ext cx="397042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9375"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A874F6C-6DCA-9801-341A-248AF53C3A59}"/>
                      </a:ext>
                    </a:extLst>
                  </p:cNvPr>
                  <p:cNvSpPr txBox="1"/>
                  <p:nvPr/>
                </p:nvSpPr>
                <p:spPr>
                  <a:xfrm>
                    <a:off x="4426422" y="2567392"/>
                    <a:ext cx="73966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A874F6C-6DCA-9801-341A-248AF53C3A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6422" y="2567392"/>
                    <a:ext cx="739663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0ABCE39-DD5D-748D-A45F-C599CBD301CA}"/>
                      </a:ext>
                    </a:extLst>
                  </p:cNvPr>
                  <p:cNvSpPr txBox="1"/>
                  <p:nvPr/>
                </p:nvSpPr>
                <p:spPr>
                  <a:xfrm>
                    <a:off x="5821026" y="5116201"/>
                    <a:ext cx="120062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𝑍𝑒</m:t>
                          </m:r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0ABCE39-DD5D-748D-A45F-C599CBD3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1026" y="5116201"/>
                    <a:ext cx="1200622" cy="6463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4370357-FA00-BBBE-B683-4EEA000BA5E5}"/>
                      </a:ext>
                    </a:extLst>
                  </p:cNvPr>
                  <p:cNvSpPr txBox="1"/>
                  <p:nvPr/>
                </p:nvSpPr>
                <p:spPr>
                  <a:xfrm>
                    <a:off x="9469774" y="2944639"/>
                    <a:ext cx="81632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4370357-FA00-BBBE-B683-4EEA000BA5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9774" y="2944639"/>
                    <a:ext cx="816326" cy="646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AD6EDBA-4817-4461-DA22-64D7266C1DAB}"/>
                  </a:ext>
                </a:extLst>
              </p:cNvPr>
              <p:cNvSpPr/>
              <p:nvPr/>
            </p:nvSpPr>
            <p:spPr>
              <a:xfrm>
                <a:off x="6439629" y="4726133"/>
                <a:ext cx="397042" cy="397042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95165A-F004-E296-2313-D9C2427D51C2}"/>
                  </a:ext>
                </a:extLst>
              </p:cNvPr>
              <p:cNvSpPr/>
              <p:nvPr/>
            </p:nvSpPr>
            <p:spPr>
              <a:xfrm>
                <a:off x="8721492" y="3532605"/>
                <a:ext cx="940534" cy="878306"/>
              </a:xfrm>
              <a:custGeom>
                <a:avLst/>
                <a:gdLst>
                  <a:gd name="connsiteX0" fmla="*/ 2071 w 940534"/>
                  <a:gd name="connsiteY0" fmla="*/ 878306 h 878306"/>
                  <a:gd name="connsiteX1" fmla="*/ 50197 w 940534"/>
                  <a:gd name="connsiteY1" fmla="*/ 613611 h 878306"/>
                  <a:gd name="connsiteX2" fmla="*/ 338955 w 940534"/>
                  <a:gd name="connsiteY2" fmla="*/ 637674 h 878306"/>
                  <a:gd name="connsiteX3" fmla="*/ 326924 w 940534"/>
                  <a:gd name="connsiteY3" fmla="*/ 324853 h 878306"/>
                  <a:gd name="connsiteX4" fmla="*/ 639745 w 940534"/>
                  <a:gd name="connsiteY4" fmla="*/ 372979 h 878306"/>
                  <a:gd name="connsiteX5" fmla="*/ 603650 w 940534"/>
                  <a:gd name="connsiteY5" fmla="*/ 96253 h 878306"/>
                  <a:gd name="connsiteX6" fmla="*/ 832250 w 940534"/>
                  <a:gd name="connsiteY6" fmla="*/ 60158 h 878306"/>
                  <a:gd name="connsiteX7" fmla="*/ 940534 w 940534"/>
                  <a:gd name="connsiteY7" fmla="*/ 0 h 878306"/>
                  <a:gd name="connsiteX8" fmla="*/ 940534 w 940534"/>
                  <a:gd name="connsiteY8" fmla="*/ 0 h 878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0534" h="878306">
                    <a:moveTo>
                      <a:pt x="2071" y="878306"/>
                    </a:moveTo>
                    <a:cubicBezTo>
                      <a:pt x="-1940" y="766011"/>
                      <a:pt x="-5950" y="653716"/>
                      <a:pt x="50197" y="613611"/>
                    </a:cubicBezTo>
                    <a:cubicBezTo>
                      <a:pt x="106344" y="573506"/>
                      <a:pt x="292834" y="685800"/>
                      <a:pt x="338955" y="637674"/>
                    </a:cubicBezTo>
                    <a:cubicBezTo>
                      <a:pt x="385076" y="589548"/>
                      <a:pt x="276792" y="368969"/>
                      <a:pt x="326924" y="324853"/>
                    </a:cubicBezTo>
                    <a:cubicBezTo>
                      <a:pt x="377056" y="280737"/>
                      <a:pt x="593624" y="411079"/>
                      <a:pt x="639745" y="372979"/>
                    </a:cubicBezTo>
                    <a:cubicBezTo>
                      <a:pt x="685866" y="334879"/>
                      <a:pt x="571566" y="148390"/>
                      <a:pt x="603650" y="96253"/>
                    </a:cubicBezTo>
                    <a:cubicBezTo>
                      <a:pt x="635734" y="44116"/>
                      <a:pt x="776103" y="76200"/>
                      <a:pt x="832250" y="60158"/>
                    </a:cubicBezTo>
                    <a:cubicBezTo>
                      <a:pt x="888397" y="44116"/>
                      <a:pt x="940534" y="0"/>
                      <a:pt x="940534" y="0"/>
                    </a:cubicBezTo>
                    <a:lnTo>
                      <a:pt x="940534" y="0"/>
                    </a:lnTo>
                  </a:path>
                </a:pathLst>
              </a:custGeom>
              <a:noFill/>
              <a:ln w="25400">
                <a:tailEnd type="triangle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1A57CAF-1A70-9791-CA13-38EF951B11EE}"/>
                  </a:ext>
                </a:extLst>
              </p:cNvPr>
              <p:cNvGrpSpPr/>
              <p:nvPr/>
            </p:nvGrpSpPr>
            <p:grpSpPr>
              <a:xfrm>
                <a:off x="2963504" y="2380632"/>
                <a:ext cx="1043584" cy="810294"/>
                <a:chOff x="1364990" y="911510"/>
                <a:chExt cx="1043584" cy="81029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60FD54-111A-4428-837B-532BF296F3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4990" y="911510"/>
                      <a:ext cx="397042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60FD54-111A-4428-837B-532BF296F3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64990" y="911510"/>
                      <a:ext cx="397042" cy="64633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6250" r="-5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7566769-D77F-77CF-C7B0-70EEA6816D7D}"/>
                    </a:ext>
                  </a:extLst>
                </p:cNvPr>
                <p:cNvSpPr/>
                <p:nvPr/>
              </p:nvSpPr>
              <p:spPr>
                <a:xfrm>
                  <a:off x="1461771" y="1523283"/>
                  <a:ext cx="198521" cy="198521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0851B39-27B3-3875-91FF-D107E54359A6}"/>
                    </a:ext>
                  </a:extLst>
                </p:cNvPr>
                <p:cNvCxnSpPr>
                  <a:stCxn id="17" idx="6"/>
                </p:cNvCxnSpPr>
                <p:nvPr/>
              </p:nvCxnSpPr>
              <p:spPr>
                <a:xfrm flipV="1">
                  <a:off x="1660292" y="1622543"/>
                  <a:ext cx="748282" cy="1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117145F-3EE3-B491-DD4A-AC12F240F2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67952" y="3255628"/>
                <a:ext cx="3101314" cy="1627908"/>
              </a:xfrm>
              <a:prstGeom prst="straightConnector1">
                <a:avLst/>
              </a:prstGeom>
              <a:ln w="3175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B0BE633-4240-4617-654D-5B18569F08F2}"/>
                      </a:ext>
                    </a:extLst>
                  </p:cNvPr>
                  <p:cNvSpPr txBox="1"/>
                  <p:nvPr/>
                </p:nvSpPr>
                <p:spPr>
                  <a:xfrm>
                    <a:off x="2440466" y="4339058"/>
                    <a:ext cx="3101314" cy="5395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B0BE633-4240-4617-654D-5B18569F08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0466" y="4339058"/>
                    <a:ext cx="3101314" cy="53957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3EC14E6-621E-9AF1-41B3-7084F0A29AB9}"/>
                      </a:ext>
                    </a:extLst>
                  </p:cNvPr>
                  <p:cNvSpPr txBox="1"/>
                  <p:nvPr/>
                </p:nvSpPr>
                <p:spPr>
                  <a:xfrm>
                    <a:off x="6233374" y="2567392"/>
                    <a:ext cx="77568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3EC14E6-621E-9AF1-41B3-7084F0A29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3374" y="2567392"/>
                    <a:ext cx="775689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881A09C-3D35-FBBB-CC26-159B6E8947ED}"/>
                      </a:ext>
                    </a:extLst>
                  </p:cNvPr>
                  <p:cNvSpPr txBox="1"/>
                  <p:nvPr/>
                </p:nvSpPr>
                <p:spPr>
                  <a:xfrm>
                    <a:off x="5078347" y="1853225"/>
                    <a:ext cx="310131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𝑅𝑎𝑛𝑔𝑒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𝐼𝑛𝑡𝑒𝑟𝑎𝑐𝑡𝑖𝑜𝑛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881A09C-3D35-FBBB-CC26-159B6E894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8347" y="1853225"/>
                    <a:ext cx="310131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220" r="-407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4796092-F9B3-8F5D-B496-7BD44FFB9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53" y="3255628"/>
              <a:ext cx="1730841" cy="0"/>
            </a:xfrm>
            <a:prstGeom prst="straightConnector1">
              <a:avLst/>
            </a:prstGeom>
            <a:ln w="28575">
              <a:solidFill>
                <a:srgbClr val="BE62CB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AF75BA6-A162-6E47-44A1-A873CBABD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1157" y="3255628"/>
              <a:ext cx="1730841" cy="0"/>
            </a:xfrm>
            <a:prstGeom prst="straightConnector1">
              <a:avLst/>
            </a:prstGeom>
            <a:ln w="28575">
              <a:solidFill>
                <a:srgbClr val="BE62CB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128D9CC-F5C2-A844-322A-F173DD706B3A}"/>
                    </a:ext>
                  </a:extLst>
                </p:cNvPr>
                <p:cNvSpPr txBox="1"/>
                <p:nvPr/>
              </p:nvSpPr>
              <p:spPr>
                <a:xfrm>
                  <a:off x="7342940" y="3213653"/>
                  <a:ext cx="3970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BE62CB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dirty="0">
                    <a:solidFill>
                      <a:srgbClr val="BE62CB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128D9CC-F5C2-A844-322A-F173DD706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940" y="3213653"/>
                  <a:ext cx="39704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69DC4EB-8746-5AAE-4277-34CB648447B6}"/>
                    </a:ext>
                  </a:extLst>
                </p:cNvPr>
                <p:cNvSpPr txBox="1"/>
                <p:nvPr/>
              </p:nvSpPr>
              <p:spPr>
                <a:xfrm>
                  <a:off x="5514432" y="3213653"/>
                  <a:ext cx="3970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BE62CB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dirty="0">
                    <a:solidFill>
                      <a:srgbClr val="BE62CB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69DC4EB-8746-5AAE-4277-34CB64844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4432" y="3213653"/>
                  <a:ext cx="39704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550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175DDE4-14CF-756C-2D4F-933D67545003}"/>
              </a:ext>
            </a:extLst>
          </p:cNvPr>
          <p:cNvGrpSpPr/>
          <p:nvPr/>
        </p:nvGrpSpPr>
        <p:grpSpPr>
          <a:xfrm>
            <a:off x="2268322" y="439615"/>
            <a:ext cx="7655355" cy="5978769"/>
            <a:chOff x="2268322" y="439615"/>
            <a:chExt cx="7655355" cy="5978769"/>
          </a:xfrm>
        </p:grpSpPr>
        <p:pic>
          <p:nvPicPr>
            <p:cNvPr id="3" name="Picture 2" descr="A graph of a pressure&#10;&#10;Description automatically generated">
              <a:extLst>
                <a:ext uri="{FF2B5EF4-FFF2-40B4-BE49-F238E27FC236}">
                  <a16:creationId xmlns:a16="http://schemas.microsoft.com/office/drawing/2014/main" id="{CFACFD84-E053-1B2B-1C74-7B9F0B40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8322" y="439615"/>
              <a:ext cx="7655355" cy="5978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B37E92-3496-5956-7A20-3638D1149068}"/>
                </a:ext>
              </a:extLst>
            </p:cNvPr>
            <p:cNvSpPr/>
            <p:nvPr/>
          </p:nvSpPr>
          <p:spPr>
            <a:xfrm>
              <a:off x="5949353" y="550986"/>
              <a:ext cx="1939471" cy="3000204"/>
            </a:xfrm>
            <a:custGeom>
              <a:avLst/>
              <a:gdLst>
                <a:gd name="connsiteX0" fmla="*/ 526660 w 3862054"/>
                <a:gd name="connsiteY0" fmla="*/ 0 h 3000204"/>
                <a:gd name="connsiteX1" fmla="*/ 3862054 w 3862054"/>
                <a:gd name="connsiteY1" fmla="*/ 0 h 3000204"/>
                <a:gd name="connsiteX2" fmla="*/ 3862054 w 3862054"/>
                <a:gd name="connsiteY2" fmla="*/ 23445 h 3000204"/>
                <a:gd name="connsiteX3" fmla="*/ 1939471 w 3862054"/>
                <a:gd name="connsiteY3" fmla="*/ 23445 h 3000204"/>
                <a:gd name="connsiteX4" fmla="*/ 767163 w 3862054"/>
                <a:gd name="connsiteY4" fmla="*/ 2168768 h 3000204"/>
                <a:gd name="connsiteX5" fmla="*/ 59749 w 3862054"/>
                <a:gd name="connsiteY5" fmla="*/ 2937179 h 3000204"/>
                <a:gd name="connsiteX6" fmla="*/ 0 w 3862054"/>
                <a:gd name="connsiteY6" fmla="*/ 3000204 h 3000204"/>
                <a:gd name="connsiteX7" fmla="*/ 43405 w 3862054"/>
                <a:gd name="connsiteY7" fmla="*/ 2684583 h 3000204"/>
                <a:gd name="connsiteX8" fmla="*/ 526660 w 3862054"/>
                <a:gd name="connsiteY8" fmla="*/ 0 h 3000204"/>
                <a:gd name="connsiteX0" fmla="*/ 526660 w 3862054"/>
                <a:gd name="connsiteY0" fmla="*/ 0 h 3000204"/>
                <a:gd name="connsiteX1" fmla="*/ 3862054 w 3862054"/>
                <a:gd name="connsiteY1" fmla="*/ 0 h 3000204"/>
                <a:gd name="connsiteX2" fmla="*/ 1939471 w 3862054"/>
                <a:gd name="connsiteY2" fmla="*/ 23445 h 3000204"/>
                <a:gd name="connsiteX3" fmla="*/ 767163 w 3862054"/>
                <a:gd name="connsiteY3" fmla="*/ 2168768 h 3000204"/>
                <a:gd name="connsiteX4" fmla="*/ 59749 w 3862054"/>
                <a:gd name="connsiteY4" fmla="*/ 2937179 h 3000204"/>
                <a:gd name="connsiteX5" fmla="*/ 0 w 3862054"/>
                <a:gd name="connsiteY5" fmla="*/ 3000204 h 3000204"/>
                <a:gd name="connsiteX6" fmla="*/ 43405 w 3862054"/>
                <a:gd name="connsiteY6" fmla="*/ 2684583 h 3000204"/>
                <a:gd name="connsiteX7" fmla="*/ 526660 w 3862054"/>
                <a:gd name="connsiteY7" fmla="*/ 0 h 3000204"/>
                <a:gd name="connsiteX0" fmla="*/ 526660 w 1939471"/>
                <a:gd name="connsiteY0" fmla="*/ 0 h 3000204"/>
                <a:gd name="connsiteX1" fmla="*/ 1939471 w 1939471"/>
                <a:gd name="connsiteY1" fmla="*/ 23445 h 3000204"/>
                <a:gd name="connsiteX2" fmla="*/ 767163 w 1939471"/>
                <a:gd name="connsiteY2" fmla="*/ 2168768 h 3000204"/>
                <a:gd name="connsiteX3" fmla="*/ 59749 w 1939471"/>
                <a:gd name="connsiteY3" fmla="*/ 2937179 h 3000204"/>
                <a:gd name="connsiteX4" fmla="*/ 0 w 1939471"/>
                <a:gd name="connsiteY4" fmla="*/ 3000204 h 3000204"/>
                <a:gd name="connsiteX5" fmla="*/ 43405 w 1939471"/>
                <a:gd name="connsiteY5" fmla="*/ 2684583 h 3000204"/>
                <a:gd name="connsiteX6" fmla="*/ 526660 w 1939471"/>
                <a:gd name="connsiteY6" fmla="*/ 0 h 300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471" h="3000204">
                  <a:moveTo>
                    <a:pt x="526660" y="0"/>
                  </a:moveTo>
                  <a:lnTo>
                    <a:pt x="1939471" y="23445"/>
                  </a:lnTo>
                  <a:cubicBezTo>
                    <a:pt x="1478364" y="1043352"/>
                    <a:pt x="1533071" y="937845"/>
                    <a:pt x="767163" y="2168768"/>
                  </a:cubicBezTo>
                  <a:cubicBezTo>
                    <a:pt x="537586" y="2424722"/>
                    <a:pt x="300682" y="2680676"/>
                    <a:pt x="59749" y="2937179"/>
                  </a:cubicBezTo>
                  <a:lnTo>
                    <a:pt x="0" y="3000204"/>
                  </a:lnTo>
                  <a:lnTo>
                    <a:pt x="43405" y="2684583"/>
                  </a:lnTo>
                  <a:cubicBezTo>
                    <a:pt x="204490" y="1789722"/>
                    <a:pt x="318682" y="906584"/>
                    <a:pt x="526660" y="0"/>
                  </a:cubicBezTo>
                  <a:close/>
                </a:path>
              </a:pathLst>
            </a:custGeom>
            <a:solidFill>
              <a:schemeClr val="accent6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54AF3B3-5D4A-44AB-763A-874AB945DACE}"/>
                </a:ext>
              </a:extLst>
            </p:cNvPr>
            <p:cNvSpPr/>
            <p:nvPr/>
          </p:nvSpPr>
          <p:spPr>
            <a:xfrm>
              <a:off x="9787963" y="574656"/>
              <a:ext cx="23445" cy="5275159"/>
            </a:xfrm>
            <a:custGeom>
              <a:avLst/>
              <a:gdLst>
                <a:gd name="connsiteX0" fmla="*/ 23445 w 23445"/>
                <a:gd name="connsiteY0" fmla="*/ 0 h 5275159"/>
                <a:gd name="connsiteX1" fmla="*/ 23445 w 23445"/>
                <a:gd name="connsiteY1" fmla="*/ 5275159 h 5275159"/>
                <a:gd name="connsiteX2" fmla="*/ 0 w 23445"/>
                <a:gd name="connsiteY2" fmla="*/ 5275159 h 5275159"/>
                <a:gd name="connsiteX3" fmla="*/ 23445 w 23445"/>
                <a:gd name="connsiteY3" fmla="*/ 0 h 527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45" h="5275159">
                  <a:moveTo>
                    <a:pt x="23445" y="0"/>
                  </a:moveTo>
                  <a:lnTo>
                    <a:pt x="23445" y="5275159"/>
                  </a:lnTo>
                  <a:lnTo>
                    <a:pt x="0" y="5275159"/>
                  </a:lnTo>
                  <a:lnTo>
                    <a:pt x="23445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0EF2922-4BB1-7FB6-EB72-7F4EDE76A72C}"/>
                </a:ext>
              </a:extLst>
            </p:cNvPr>
            <p:cNvSpPr/>
            <p:nvPr/>
          </p:nvSpPr>
          <p:spPr>
            <a:xfrm>
              <a:off x="3000302" y="5838092"/>
              <a:ext cx="6787661" cy="11723"/>
            </a:xfrm>
            <a:custGeom>
              <a:avLst/>
              <a:gdLst>
                <a:gd name="connsiteX0" fmla="*/ 2695962 w 6787661"/>
                <a:gd name="connsiteY0" fmla="*/ 0 h 11723"/>
                <a:gd name="connsiteX1" fmla="*/ 3804138 w 6787661"/>
                <a:gd name="connsiteY1" fmla="*/ 0 h 11723"/>
                <a:gd name="connsiteX2" fmla="*/ 6787661 w 6787661"/>
                <a:gd name="connsiteY2" fmla="*/ 11723 h 11723"/>
                <a:gd name="connsiteX3" fmla="*/ 0 w 6787661"/>
                <a:gd name="connsiteY3" fmla="*/ 11723 h 11723"/>
                <a:gd name="connsiteX4" fmla="*/ 10132 w 6787661"/>
                <a:gd name="connsiteY4" fmla="*/ 11678 h 11723"/>
                <a:gd name="connsiteX5" fmla="*/ 2695962 w 6787661"/>
                <a:gd name="connsiteY5" fmla="*/ 0 h 1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7661" h="11723">
                  <a:moveTo>
                    <a:pt x="2695962" y="0"/>
                  </a:moveTo>
                  <a:lnTo>
                    <a:pt x="3804138" y="0"/>
                  </a:lnTo>
                  <a:lnTo>
                    <a:pt x="6787661" y="11723"/>
                  </a:lnTo>
                  <a:lnTo>
                    <a:pt x="0" y="11723"/>
                  </a:lnTo>
                  <a:lnTo>
                    <a:pt x="10132" y="11678"/>
                  </a:lnTo>
                  <a:lnTo>
                    <a:pt x="269596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A61D2DE-0ABC-0678-AF5A-482F5636333C}"/>
                </a:ext>
              </a:extLst>
            </p:cNvPr>
            <p:cNvSpPr/>
            <p:nvPr/>
          </p:nvSpPr>
          <p:spPr>
            <a:xfrm>
              <a:off x="3000301" y="550986"/>
              <a:ext cx="6811108" cy="5298829"/>
            </a:xfrm>
            <a:custGeom>
              <a:avLst/>
              <a:gdLst>
                <a:gd name="connsiteX0" fmla="*/ 1 w 6811108"/>
                <a:gd name="connsiteY0" fmla="*/ 0 h 5298829"/>
                <a:gd name="connsiteX1" fmla="*/ 3475713 w 6811108"/>
                <a:gd name="connsiteY1" fmla="*/ 0 h 5298829"/>
                <a:gd name="connsiteX2" fmla="*/ 2992458 w 6811108"/>
                <a:gd name="connsiteY2" fmla="*/ 2684583 h 5298829"/>
                <a:gd name="connsiteX3" fmla="*/ 2949053 w 6811108"/>
                <a:gd name="connsiteY3" fmla="*/ 3000204 h 5298829"/>
                <a:gd name="connsiteX4" fmla="*/ 3008802 w 6811108"/>
                <a:gd name="connsiteY4" fmla="*/ 2937179 h 5298829"/>
                <a:gd name="connsiteX5" fmla="*/ 3716216 w 6811108"/>
                <a:gd name="connsiteY5" fmla="*/ 2168768 h 5298829"/>
                <a:gd name="connsiteX6" fmla="*/ 4888524 w 6811108"/>
                <a:gd name="connsiteY6" fmla="*/ 23445 h 5298829"/>
                <a:gd name="connsiteX7" fmla="*/ 6811108 w 6811108"/>
                <a:gd name="connsiteY7" fmla="*/ 23445 h 5298829"/>
                <a:gd name="connsiteX8" fmla="*/ 6787662 w 6811108"/>
                <a:gd name="connsiteY8" fmla="*/ 5298829 h 5298829"/>
                <a:gd name="connsiteX9" fmla="*/ 3804139 w 6811108"/>
                <a:gd name="connsiteY9" fmla="*/ 5287106 h 5298829"/>
                <a:gd name="connsiteX10" fmla="*/ 2695963 w 6811108"/>
                <a:gd name="connsiteY10" fmla="*/ 5287106 h 5298829"/>
                <a:gd name="connsiteX11" fmla="*/ 10133 w 6811108"/>
                <a:gd name="connsiteY11" fmla="*/ 5298784 h 5298829"/>
                <a:gd name="connsiteX12" fmla="*/ 1 w 6811108"/>
                <a:gd name="connsiteY12" fmla="*/ 5298829 h 5298829"/>
                <a:gd name="connsiteX13" fmla="*/ 1 w 6811108"/>
                <a:gd name="connsiteY13" fmla="*/ 5298828 h 5298829"/>
                <a:gd name="connsiteX14" fmla="*/ 0 w 6811108"/>
                <a:gd name="connsiteY14" fmla="*/ 5298828 h 5298829"/>
                <a:gd name="connsiteX15" fmla="*/ 1 w 6811108"/>
                <a:gd name="connsiteY15" fmla="*/ 5298596 h 5298829"/>
                <a:gd name="connsiteX16" fmla="*/ 1 w 6811108"/>
                <a:gd name="connsiteY16" fmla="*/ 5287106 h 5298829"/>
                <a:gd name="connsiteX17" fmla="*/ 1 w 6811108"/>
                <a:gd name="connsiteY17" fmla="*/ 4958860 h 529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11108" h="5298829">
                  <a:moveTo>
                    <a:pt x="1" y="0"/>
                  </a:moveTo>
                  <a:lnTo>
                    <a:pt x="3475713" y="0"/>
                  </a:lnTo>
                  <a:cubicBezTo>
                    <a:pt x="3267735" y="906584"/>
                    <a:pt x="3153543" y="1789722"/>
                    <a:pt x="2992458" y="2684583"/>
                  </a:cubicBezTo>
                  <a:lnTo>
                    <a:pt x="2949053" y="3000204"/>
                  </a:lnTo>
                  <a:lnTo>
                    <a:pt x="3008802" y="2937179"/>
                  </a:lnTo>
                  <a:cubicBezTo>
                    <a:pt x="3249735" y="2680676"/>
                    <a:pt x="3486639" y="2424722"/>
                    <a:pt x="3716216" y="2168768"/>
                  </a:cubicBezTo>
                  <a:cubicBezTo>
                    <a:pt x="4482124" y="937845"/>
                    <a:pt x="4427417" y="1043352"/>
                    <a:pt x="4888524" y="23445"/>
                  </a:cubicBezTo>
                  <a:lnTo>
                    <a:pt x="6811108" y="23445"/>
                  </a:lnTo>
                  <a:lnTo>
                    <a:pt x="6787662" y="5298829"/>
                  </a:lnTo>
                  <a:lnTo>
                    <a:pt x="3804139" y="5287106"/>
                  </a:lnTo>
                  <a:lnTo>
                    <a:pt x="2695963" y="5287106"/>
                  </a:lnTo>
                  <a:lnTo>
                    <a:pt x="10133" y="5298784"/>
                  </a:lnTo>
                  <a:lnTo>
                    <a:pt x="1" y="5298829"/>
                  </a:lnTo>
                  <a:lnTo>
                    <a:pt x="1" y="5298828"/>
                  </a:lnTo>
                  <a:lnTo>
                    <a:pt x="0" y="5298828"/>
                  </a:lnTo>
                  <a:lnTo>
                    <a:pt x="1" y="5298596"/>
                  </a:lnTo>
                  <a:lnTo>
                    <a:pt x="1" y="5287106"/>
                  </a:lnTo>
                  <a:lnTo>
                    <a:pt x="1" y="4958860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2DE8AB-4669-7D02-9271-78299A8875A3}"/>
                </a:ext>
              </a:extLst>
            </p:cNvPr>
            <p:cNvSpPr/>
            <p:nvPr/>
          </p:nvSpPr>
          <p:spPr>
            <a:xfrm rot="2106945">
              <a:off x="5965131" y="2183202"/>
              <a:ext cx="734442" cy="1512756"/>
            </a:xfrm>
            <a:prstGeom prst="ellipse">
              <a:avLst/>
            </a:prstGeom>
            <a:noFill/>
            <a:ln w="508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5AC1F1-7D7E-6648-68D4-C36E0661D24D}"/>
                </a:ext>
              </a:extLst>
            </p:cNvPr>
            <p:cNvSpPr txBox="1"/>
            <p:nvPr/>
          </p:nvSpPr>
          <p:spPr>
            <a:xfrm>
              <a:off x="4156528" y="2459559"/>
              <a:ext cx="1939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First DM Halos!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7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40C230F0-9836-43CA-D88C-E807DE86C122}"/>
              </a:ext>
            </a:extLst>
          </p:cNvPr>
          <p:cNvGrpSpPr/>
          <p:nvPr/>
        </p:nvGrpSpPr>
        <p:grpSpPr>
          <a:xfrm>
            <a:off x="2867130" y="1425039"/>
            <a:ext cx="7496064" cy="3930734"/>
            <a:chOff x="2867130" y="1425039"/>
            <a:chExt cx="7496064" cy="393073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A58965E-B5E8-46B4-AE0A-250EC93F1A6F}"/>
                </a:ext>
              </a:extLst>
            </p:cNvPr>
            <p:cNvGrpSpPr/>
            <p:nvPr/>
          </p:nvGrpSpPr>
          <p:grpSpPr>
            <a:xfrm>
              <a:off x="2867130" y="1425039"/>
              <a:ext cx="7496064" cy="3930734"/>
              <a:chOff x="2867130" y="1425039"/>
              <a:chExt cx="7496064" cy="3930734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B26A20E-CBA1-5514-B1BE-BFBA7AD11A09}"/>
                  </a:ext>
                </a:extLst>
              </p:cNvPr>
              <p:cNvCxnSpPr/>
              <p:nvPr/>
            </p:nvCxnSpPr>
            <p:spPr>
              <a:xfrm>
                <a:off x="3800104" y="1425039"/>
                <a:ext cx="0" cy="339634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FD53D9C-38C3-0A53-915C-7B6D95FB7304}"/>
                      </a:ext>
                    </a:extLst>
                  </p:cNvPr>
                  <p:cNvSpPr txBox="1"/>
                  <p:nvPr/>
                </p:nvSpPr>
                <p:spPr>
                  <a:xfrm>
                    <a:off x="9601200" y="4894108"/>
                    <a:ext cx="41609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FD53D9C-38C3-0A53-915C-7B6D95FB73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1200" y="4894108"/>
                    <a:ext cx="416093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CC2FFC6-A62D-47A2-C09F-78D47B07A4A5}"/>
                      </a:ext>
                    </a:extLst>
                  </p:cNvPr>
                  <p:cNvSpPr txBox="1"/>
                  <p:nvPr/>
                </p:nvSpPr>
                <p:spPr>
                  <a:xfrm>
                    <a:off x="2867130" y="1580891"/>
                    <a:ext cx="72378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CC2FFC6-A62D-47A2-C09F-78D47B07A4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7130" y="1580891"/>
                    <a:ext cx="723785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24" r="-12069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3BBB33C-1F51-BD74-8695-7B5804B4BD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104" y="4821382"/>
                <a:ext cx="5949538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A883134-3D10-1CEB-D2C3-DDC370A9B361}"/>
                      </a:ext>
                    </a:extLst>
                  </p:cNvPr>
                  <p:cNvSpPr txBox="1"/>
                  <p:nvPr/>
                </p:nvSpPr>
                <p:spPr>
                  <a:xfrm>
                    <a:off x="7709044" y="2212641"/>
                    <a:ext cx="2654150" cy="9105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oMath>
                      </m:oMathPara>
                    </a14:m>
                    <a:endParaRPr lang="en-US" sz="2800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A883134-3D10-1CEB-D2C3-DDC370A9B3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9044" y="2212641"/>
                    <a:ext cx="2654150" cy="91057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932D2CD-4718-D63D-265C-42A2544AD9EE}"/>
                  </a:ext>
                </a:extLst>
              </p:cNvPr>
              <p:cNvSpPr/>
              <p:nvPr/>
            </p:nvSpPr>
            <p:spPr>
              <a:xfrm>
                <a:off x="4061013" y="1939471"/>
                <a:ext cx="5311588" cy="2713212"/>
              </a:xfrm>
              <a:custGeom>
                <a:avLst/>
                <a:gdLst>
                  <a:gd name="connsiteX0" fmla="*/ 0 w 5177117"/>
                  <a:gd name="connsiteY0" fmla="*/ 2643930 h 2643930"/>
                  <a:gd name="connsiteX1" fmla="*/ 1048870 w 5177117"/>
                  <a:gd name="connsiteY1" fmla="*/ 2401883 h 2643930"/>
                  <a:gd name="connsiteX2" fmla="*/ 2326341 w 5177117"/>
                  <a:gd name="connsiteY2" fmla="*/ 236906 h 2643930"/>
                  <a:gd name="connsiteX3" fmla="*/ 3079376 w 5177117"/>
                  <a:gd name="connsiteY3" fmla="*/ 277247 h 2643930"/>
                  <a:gd name="connsiteX4" fmla="*/ 4155141 w 5177117"/>
                  <a:gd name="connsiteY4" fmla="*/ 2200177 h 2643930"/>
                  <a:gd name="connsiteX5" fmla="*/ 5177117 w 5177117"/>
                  <a:gd name="connsiteY5" fmla="*/ 2603588 h 2643930"/>
                  <a:gd name="connsiteX6" fmla="*/ 5177117 w 5177117"/>
                  <a:gd name="connsiteY6" fmla="*/ 2603588 h 2643930"/>
                  <a:gd name="connsiteX0" fmla="*/ 0 w 5177117"/>
                  <a:gd name="connsiteY0" fmla="*/ 2643930 h 2643930"/>
                  <a:gd name="connsiteX1" fmla="*/ 1048870 w 5177117"/>
                  <a:gd name="connsiteY1" fmla="*/ 2401883 h 2643930"/>
                  <a:gd name="connsiteX2" fmla="*/ 2326341 w 5177117"/>
                  <a:gd name="connsiteY2" fmla="*/ 236906 h 2643930"/>
                  <a:gd name="connsiteX3" fmla="*/ 3079376 w 5177117"/>
                  <a:gd name="connsiteY3" fmla="*/ 277247 h 2643930"/>
                  <a:gd name="connsiteX4" fmla="*/ 4155141 w 5177117"/>
                  <a:gd name="connsiteY4" fmla="*/ 2200177 h 2643930"/>
                  <a:gd name="connsiteX5" fmla="*/ 5177117 w 5177117"/>
                  <a:gd name="connsiteY5" fmla="*/ 2603588 h 2643930"/>
                  <a:gd name="connsiteX6" fmla="*/ 5177117 w 5177117"/>
                  <a:gd name="connsiteY6" fmla="*/ 2603588 h 2643930"/>
                  <a:gd name="connsiteX0" fmla="*/ 0 w 5177117"/>
                  <a:gd name="connsiteY0" fmla="*/ 2643930 h 2643930"/>
                  <a:gd name="connsiteX1" fmla="*/ 1048870 w 5177117"/>
                  <a:gd name="connsiteY1" fmla="*/ 2401883 h 2643930"/>
                  <a:gd name="connsiteX2" fmla="*/ 2326341 w 5177117"/>
                  <a:gd name="connsiteY2" fmla="*/ 236906 h 2643930"/>
                  <a:gd name="connsiteX3" fmla="*/ 3079376 w 5177117"/>
                  <a:gd name="connsiteY3" fmla="*/ 277247 h 2643930"/>
                  <a:gd name="connsiteX4" fmla="*/ 4155141 w 5177117"/>
                  <a:gd name="connsiteY4" fmla="*/ 2200177 h 2643930"/>
                  <a:gd name="connsiteX5" fmla="*/ 5177117 w 5177117"/>
                  <a:gd name="connsiteY5" fmla="*/ 2603588 h 2643930"/>
                  <a:gd name="connsiteX6" fmla="*/ 5177117 w 5177117"/>
                  <a:gd name="connsiteY6" fmla="*/ 2603588 h 2643930"/>
                  <a:gd name="connsiteX0" fmla="*/ 0 w 5177117"/>
                  <a:gd name="connsiteY0" fmla="*/ 2624362 h 2624362"/>
                  <a:gd name="connsiteX1" fmla="*/ 1385046 w 5177117"/>
                  <a:gd name="connsiteY1" fmla="*/ 2086480 h 2624362"/>
                  <a:gd name="connsiteX2" fmla="*/ 2326341 w 5177117"/>
                  <a:gd name="connsiteY2" fmla="*/ 217338 h 2624362"/>
                  <a:gd name="connsiteX3" fmla="*/ 3079376 w 5177117"/>
                  <a:gd name="connsiteY3" fmla="*/ 257679 h 2624362"/>
                  <a:gd name="connsiteX4" fmla="*/ 4155141 w 5177117"/>
                  <a:gd name="connsiteY4" fmla="*/ 2180609 h 2624362"/>
                  <a:gd name="connsiteX5" fmla="*/ 5177117 w 5177117"/>
                  <a:gd name="connsiteY5" fmla="*/ 2584020 h 2624362"/>
                  <a:gd name="connsiteX6" fmla="*/ 5177117 w 5177117"/>
                  <a:gd name="connsiteY6" fmla="*/ 2584020 h 2624362"/>
                  <a:gd name="connsiteX0" fmla="*/ 0 w 5177117"/>
                  <a:gd name="connsiteY0" fmla="*/ 2678685 h 2678685"/>
                  <a:gd name="connsiteX1" fmla="*/ 1385046 w 5177117"/>
                  <a:gd name="connsiteY1" fmla="*/ 2140803 h 2678685"/>
                  <a:gd name="connsiteX2" fmla="*/ 2326341 w 5177117"/>
                  <a:gd name="connsiteY2" fmla="*/ 271661 h 2678685"/>
                  <a:gd name="connsiteX3" fmla="*/ 3065929 w 5177117"/>
                  <a:gd name="connsiteY3" fmla="*/ 217873 h 2678685"/>
                  <a:gd name="connsiteX4" fmla="*/ 4155141 w 5177117"/>
                  <a:gd name="connsiteY4" fmla="*/ 2234932 h 2678685"/>
                  <a:gd name="connsiteX5" fmla="*/ 5177117 w 5177117"/>
                  <a:gd name="connsiteY5" fmla="*/ 2638343 h 2678685"/>
                  <a:gd name="connsiteX6" fmla="*/ 5177117 w 5177117"/>
                  <a:gd name="connsiteY6" fmla="*/ 2638343 h 2678685"/>
                  <a:gd name="connsiteX0" fmla="*/ 0 w 5177117"/>
                  <a:gd name="connsiteY0" fmla="*/ 2707096 h 2707096"/>
                  <a:gd name="connsiteX1" fmla="*/ 1385046 w 5177117"/>
                  <a:gd name="connsiteY1" fmla="*/ 2169214 h 2707096"/>
                  <a:gd name="connsiteX2" fmla="*/ 2353235 w 5177117"/>
                  <a:gd name="connsiteY2" fmla="*/ 246284 h 2707096"/>
                  <a:gd name="connsiteX3" fmla="*/ 3065929 w 5177117"/>
                  <a:gd name="connsiteY3" fmla="*/ 246284 h 2707096"/>
                  <a:gd name="connsiteX4" fmla="*/ 4155141 w 5177117"/>
                  <a:gd name="connsiteY4" fmla="*/ 2263343 h 2707096"/>
                  <a:gd name="connsiteX5" fmla="*/ 5177117 w 5177117"/>
                  <a:gd name="connsiteY5" fmla="*/ 2666754 h 2707096"/>
                  <a:gd name="connsiteX6" fmla="*/ 5177117 w 5177117"/>
                  <a:gd name="connsiteY6" fmla="*/ 2666754 h 2707096"/>
                  <a:gd name="connsiteX0" fmla="*/ 0 w 5177117"/>
                  <a:gd name="connsiteY0" fmla="*/ 2737852 h 2737852"/>
                  <a:gd name="connsiteX1" fmla="*/ 1385046 w 5177117"/>
                  <a:gd name="connsiteY1" fmla="*/ 2199970 h 2737852"/>
                  <a:gd name="connsiteX2" fmla="*/ 2353235 w 5177117"/>
                  <a:gd name="connsiteY2" fmla="*/ 277040 h 2737852"/>
                  <a:gd name="connsiteX3" fmla="*/ 3065929 w 5177117"/>
                  <a:gd name="connsiteY3" fmla="*/ 277040 h 2737852"/>
                  <a:gd name="connsiteX4" fmla="*/ 4155141 w 5177117"/>
                  <a:gd name="connsiteY4" fmla="*/ 2294099 h 2737852"/>
                  <a:gd name="connsiteX5" fmla="*/ 5177117 w 5177117"/>
                  <a:gd name="connsiteY5" fmla="*/ 2697510 h 2737852"/>
                  <a:gd name="connsiteX6" fmla="*/ 5177117 w 5177117"/>
                  <a:gd name="connsiteY6" fmla="*/ 2697510 h 2737852"/>
                  <a:gd name="connsiteX0" fmla="*/ 0 w 5177117"/>
                  <a:gd name="connsiteY0" fmla="*/ 2783043 h 2783043"/>
                  <a:gd name="connsiteX1" fmla="*/ 1385046 w 5177117"/>
                  <a:gd name="connsiteY1" fmla="*/ 2245161 h 2783043"/>
                  <a:gd name="connsiteX2" fmla="*/ 2353235 w 5177117"/>
                  <a:gd name="connsiteY2" fmla="*/ 322231 h 2783043"/>
                  <a:gd name="connsiteX3" fmla="*/ 3065929 w 5177117"/>
                  <a:gd name="connsiteY3" fmla="*/ 322231 h 2783043"/>
                  <a:gd name="connsiteX4" fmla="*/ 4155141 w 5177117"/>
                  <a:gd name="connsiteY4" fmla="*/ 2339290 h 2783043"/>
                  <a:gd name="connsiteX5" fmla="*/ 5177117 w 5177117"/>
                  <a:gd name="connsiteY5" fmla="*/ 2742701 h 2783043"/>
                  <a:gd name="connsiteX6" fmla="*/ 5177117 w 5177117"/>
                  <a:gd name="connsiteY6" fmla="*/ 2742701 h 2783043"/>
                  <a:gd name="connsiteX0" fmla="*/ 0 w 5177117"/>
                  <a:gd name="connsiteY0" fmla="*/ 2736252 h 2736252"/>
                  <a:gd name="connsiteX1" fmla="*/ 1385046 w 5177117"/>
                  <a:gd name="connsiteY1" fmla="*/ 2198370 h 2736252"/>
                  <a:gd name="connsiteX2" fmla="*/ 2353235 w 5177117"/>
                  <a:gd name="connsiteY2" fmla="*/ 275440 h 2736252"/>
                  <a:gd name="connsiteX3" fmla="*/ 3065929 w 5177117"/>
                  <a:gd name="connsiteY3" fmla="*/ 275440 h 2736252"/>
                  <a:gd name="connsiteX4" fmla="*/ 4020670 w 5177117"/>
                  <a:gd name="connsiteY4" fmla="*/ 2265604 h 2736252"/>
                  <a:gd name="connsiteX5" fmla="*/ 5177117 w 5177117"/>
                  <a:gd name="connsiteY5" fmla="*/ 2695910 h 2736252"/>
                  <a:gd name="connsiteX6" fmla="*/ 5177117 w 5177117"/>
                  <a:gd name="connsiteY6" fmla="*/ 2695910 h 2736252"/>
                  <a:gd name="connsiteX0" fmla="*/ 0 w 5177117"/>
                  <a:gd name="connsiteY0" fmla="*/ 2736252 h 2736252"/>
                  <a:gd name="connsiteX1" fmla="*/ 1385046 w 5177117"/>
                  <a:gd name="connsiteY1" fmla="*/ 2198370 h 2736252"/>
                  <a:gd name="connsiteX2" fmla="*/ 2353235 w 5177117"/>
                  <a:gd name="connsiteY2" fmla="*/ 275440 h 2736252"/>
                  <a:gd name="connsiteX3" fmla="*/ 3065929 w 5177117"/>
                  <a:gd name="connsiteY3" fmla="*/ 275440 h 2736252"/>
                  <a:gd name="connsiteX4" fmla="*/ 4020670 w 5177117"/>
                  <a:gd name="connsiteY4" fmla="*/ 2265604 h 2736252"/>
                  <a:gd name="connsiteX5" fmla="*/ 5177117 w 5177117"/>
                  <a:gd name="connsiteY5" fmla="*/ 2695910 h 2736252"/>
                  <a:gd name="connsiteX6" fmla="*/ 5177117 w 5177117"/>
                  <a:gd name="connsiteY6" fmla="*/ 2695910 h 2736252"/>
                  <a:gd name="connsiteX0" fmla="*/ 0 w 5177117"/>
                  <a:gd name="connsiteY0" fmla="*/ 2730695 h 2730695"/>
                  <a:gd name="connsiteX1" fmla="*/ 1385046 w 5177117"/>
                  <a:gd name="connsiteY1" fmla="*/ 2192813 h 2730695"/>
                  <a:gd name="connsiteX2" fmla="*/ 2353235 w 5177117"/>
                  <a:gd name="connsiteY2" fmla="*/ 269883 h 2730695"/>
                  <a:gd name="connsiteX3" fmla="*/ 3065929 w 5177117"/>
                  <a:gd name="connsiteY3" fmla="*/ 269883 h 2730695"/>
                  <a:gd name="connsiteX4" fmla="*/ 4128247 w 5177117"/>
                  <a:gd name="connsiteY4" fmla="*/ 2165917 h 2730695"/>
                  <a:gd name="connsiteX5" fmla="*/ 5177117 w 5177117"/>
                  <a:gd name="connsiteY5" fmla="*/ 2690353 h 2730695"/>
                  <a:gd name="connsiteX6" fmla="*/ 5177117 w 5177117"/>
                  <a:gd name="connsiteY6" fmla="*/ 2690353 h 2730695"/>
                  <a:gd name="connsiteX0" fmla="*/ 0 w 5822576"/>
                  <a:gd name="connsiteY0" fmla="*/ 2730695 h 2730695"/>
                  <a:gd name="connsiteX1" fmla="*/ 1385046 w 5822576"/>
                  <a:gd name="connsiteY1" fmla="*/ 2192813 h 2730695"/>
                  <a:gd name="connsiteX2" fmla="*/ 2353235 w 5822576"/>
                  <a:gd name="connsiteY2" fmla="*/ 269883 h 2730695"/>
                  <a:gd name="connsiteX3" fmla="*/ 3065929 w 5822576"/>
                  <a:gd name="connsiteY3" fmla="*/ 269883 h 2730695"/>
                  <a:gd name="connsiteX4" fmla="*/ 4128247 w 5822576"/>
                  <a:gd name="connsiteY4" fmla="*/ 2165917 h 2730695"/>
                  <a:gd name="connsiteX5" fmla="*/ 5177117 w 5822576"/>
                  <a:gd name="connsiteY5" fmla="*/ 2690353 h 2730695"/>
                  <a:gd name="connsiteX6" fmla="*/ 5822576 w 5822576"/>
                  <a:gd name="connsiteY6" fmla="*/ 2367624 h 2730695"/>
                  <a:gd name="connsiteX0" fmla="*/ 0 w 5177117"/>
                  <a:gd name="connsiteY0" fmla="*/ 2730695 h 2730695"/>
                  <a:gd name="connsiteX1" fmla="*/ 1385046 w 5177117"/>
                  <a:gd name="connsiteY1" fmla="*/ 2192813 h 2730695"/>
                  <a:gd name="connsiteX2" fmla="*/ 2353235 w 5177117"/>
                  <a:gd name="connsiteY2" fmla="*/ 269883 h 2730695"/>
                  <a:gd name="connsiteX3" fmla="*/ 3065929 w 5177117"/>
                  <a:gd name="connsiteY3" fmla="*/ 269883 h 2730695"/>
                  <a:gd name="connsiteX4" fmla="*/ 4128247 w 5177117"/>
                  <a:gd name="connsiteY4" fmla="*/ 2165917 h 2730695"/>
                  <a:gd name="connsiteX5" fmla="*/ 5177117 w 5177117"/>
                  <a:gd name="connsiteY5" fmla="*/ 2690353 h 2730695"/>
                  <a:gd name="connsiteX0" fmla="*/ 0 w 5311588"/>
                  <a:gd name="connsiteY0" fmla="*/ 2730695 h 2730695"/>
                  <a:gd name="connsiteX1" fmla="*/ 1385046 w 5311588"/>
                  <a:gd name="connsiteY1" fmla="*/ 2192813 h 2730695"/>
                  <a:gd name="connsiteX2" fmla="*/ 2353235 w 5311588"/>
                  <a:gd name="connsiteY2" fmla="*/ 269883 h 2730695"/>
                  <a:gd name="connsiteX3" fmla="*/ 3065929 w 5311588"/>
                  <a:gd name="connsiteY3" fmla="*/ 269883 h 2730695"/>
                  <a:gd name="connsiteX4" fmla="*/ 4128247 w 5311588"/>
                  <a:gd name="connsiteY4" fmla="*/ 2165917 h 2730695"/>
                  <a:gd name="connsiteX5" fmla="*/ 5311588 w 5311588"/>
                  <a:gd name="connsiteY5" fmla="*/ 2730695 h 2730695"/>
                  <a:gd name="connsiteX0" fmla="*/ 0 w 5311588"/>
                  <a:gd name="connsiteY0" fmla="*/ 2780447 h 2780447"/>
                  <a:gd name="connsiteX1" fmla="*/ 1385046 w 5311588"/>
                  <a:gd name="connsiteY1" fmla="*/ 2242565 h 2780447"/>
                  <a:gd name="connsiteX2" fmla="*/ 2353235 w 5311588"/>
                  <a:gd name="connsiteY2" fmla="*/ 319635 h 2780447"/>
                  <a:gd name="connsiteX3" fmla="*/ 3065929 w 5311588"/>
                  <a:gd name="connsiteY3" fmla="*/ 319635 h 2780447"/>
                  <a:gd name="connsiteX4" fmla="*/ 4128247 w 5311588"/>
                  <a:gd name="connsiteY4" fmla="*/ 2215669 h 2780447"/>
                  <a:gd name="connsiteX5" fmla="*/ 5311588 w 5311588"/>
                  <a:gd name="connsiteY5" fmla="*/ 2780447 h 2780447"/>
                  <a:gd name="connsiteX0" fmla="*/ 0 w 5311588"/>
                  <a:gd name="connsiteY0" fmla="*/ 2780447 h 2780447"/>
                  <a:gd name="connsiteX1" fmla="*/ 1385046 w 5311588"/>
                  <a:gd name="connsiteY1" fmla="*/ 2242565 h 2780447"/>
                  <a:gd name="connsiteX2" fmla="*/ 2353235 w 5311588"/>
                  <a:gd name="connsiteY2" fmla="*/ 319635 h 2780447"/>
                  <a:gd name="connsiteX3" fmla="*/ 3065929 w 5311588"/>
                  <a:gd name="connsiteY3" fmla="*/ 319635 h 2780447"/>
                  <a:gd name="connsiteX4" fmla="*/ 4128247 w 5311588"/>
                  <a:gd name="connsiteY4" fmla="*/ 2215669 h 2780447"/>
                  <a:gd name="connsiteX5" fmla="*/ 5311588 w 5311588"/>
                  <a:gd name="connsiteY5" fmla="*/ 2780447 h 278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11588" h="2780447">
                    <a:moveTo>
                      <a:pt x="0" y="2780447"/>
                    </a:moveTo>
                    <a:cubicBezTo>
                      <a:pt x="349623" y="2699765"/>
                      <a:pt x="992840" y="2652700"/>
                      <a:pt x="1385046" y="2242565"/>
                    </a:cubicBezTo>
                    <a:cubicBezTo>
                      <a:pt x="1777252" y="1832430"/>
                      <a:pt x="2113429" y="720806"/>
                      <a:pt x="2353235" y="319635"/>
                    </a:cubicBezTo>
                    <a:cubicBezTo>
                      <a:pt x="2593041" y="-81536"/>
                      <a:pt x="2796988" y="-130842"/>
                      <a:pt x="3065929" y="319635"/>
                    </a:cubicBezTo>
                    <a:cubicBezTo>
                      <a:pt x="3334870" y="770112"/>
                      <a:pt x="3632948" y="1805534"/>
                      <a:pt x="4128247" y="2215669"/>
                    </a:cubicBezTo>
                    <a:cubicBezTo>
                      <a:pt x="4623546" y="2625804"/>
                      <a:pt x="5311588" y="2780447"/>
                      <a:pt x="5311588" y="2780447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164DE-1AC8-0568-1232-22A4910DC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254188"/>
                <a:ext cx="620807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376350-EA23-F5B3-550C-6FF812EC15A9}"/>
                    </a:ext>
                  </a:extLst>
                </p:cNvPr>
                <p:cNvSpPr txBox="1"/>
                <p:nvPr/>
              </p:nvSpPr>
              <p:spPr>
                <a:xfrm>
                  <a:off x="6188076" y="1516568"/>
                  <a:ext cx="1173594" cy="4065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376350-EA23-F5B3-550C-6FF812EC1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8076" y="1516568"/>
                  <a:ext cx="1173594" cy="406586"/>
                </a:xfrm>
                <a:prstGeom prst="rect">
                  <a:avLst/>
                </a:prstGeom>
                <a:blipFill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8B9AC-FAE2-8F3D-3DED-0995EE64D71D}"/>
                </a:ext>
              </a:extLst>
            </p:cNvPr>
            <p:cNvCxnSpPr>
              <a:cxnSpLocks/>
            </p:cNvCxnSpPr>
            <p:nvPr/>
          </p:nvCxnSpPr>
          <p:spPr>
            <a:xfrm>
              <a:off x="6771160" y="1939471"/>
              <a:ext cx="0" cy="283392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86B586B-3AEF-3DCF-CB9D-102B97996C27}"/>
                    </a:ext>
                  </a:extLst>
                </p:cNvPr>
                <p:cNvSpPr txBox="1"/>
                <p:nvPr/>
              </p:nvSpPr>
              <p:spPr>
                <a:xfrm>
                  <a:off x="6096000" y="3254188"/>
                  <a:ext cx="61786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86B586B-3AEF-3DCF-CB9D-102B97996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254188"/>
                  <a:ext cx="61786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A6A62CF-DE3F-F20C-DF78-BBC9E2DBBD73}"/>
                    </a:ext>
                  </a:extLst>
                </p:cNvPr>
                <p:cNvSpPr txBox="1"/>
                <p:nvPr/>
              </p:nvSpPr>
              <p:spPr>
                <a:xfrm>
                  <a:off x="6851414" y="3254188"/>
                  <a:ext cx="61786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A6A62CF-DE3F-F20C-DF78-BBC9E2DBB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1414" y="3254188"/>
                  <a:ext cx="61786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35D665E-3C8C-999C-211A-1BD289620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1414" y="3254188"/>
              <a:ext cx="617862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408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E59B5F50-B76F-675D-A996-40C1FEC88EC4}"/>
              </a:ext>
            </a:extLst>
          </p:cNvPr>
          <p:cNvGrpSpPr/>
          <p:nvPr/>
        </p:nvGrpSpPr>
        <p:grpSpPr>
          <a:xfrm>
            <a:off x="528918" y="749516"/>
            <a:ext cx="11264153" cy="5240978"/>
            <a:chOff x="528918" y="749516"/>
            <a:chExt cx="11264153" cy="524097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187A81C-DEFA-DFE9-54D6-9FACCD8461AF}"/>
                </a:ext>
              </a:extLst>
            </p:cNvPr>
            <p:cNvSpPr/>
            <p:nvPr/>
          </p:nvSpPr>
          <p:spPr>
            <a:xfrm>
              <a:off x="528918" y="749516"/>
              <a:ext cx="11264153" cy="5240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diagram of a ray spectrum&#10;&#10;Description automatically generated">
              <a:extLst>
                <a:ext uri="{FF2B5EF4-FFF2-40B4-BE49-F238E27FC236}">
                  <a16:creationId xmlns:a16="http://schemas.microsoft.com/office/drawing/2014/main" id="{B1C3674A-AD8D-22B0-2C9A-7C9000777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918" y="1188043"/>
              <a:ext cx="6036004" cy="4340786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F204C2-B45B-A7A8-A915-796D19A051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2937" y="1052171"/>
              <a:ext cx="6020145" cy="302654"/>
            </a:xfrm>
            <a:prstGeom prst="line">
              <a:avLst/>
            </a:prstGeom>
            <a:ln w="12700">
              <a:solidFill>
                <a:schemeClr val="accent6">
                  <a:alpha val="40907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788BCF-F806-4FA6-E4AB-5244FFF32DF4}"/>
                </a:ext>
              </a:extLst>
            </p:cNvPr>
            <p:cNvCxnSpPr>
              <a:cxnSpLocks/>
            </p:cNvCxnSpPr>
            <p:nvPr/>
          </p:nvCxnSpPr>
          <p:spPr>
            <a:xfrm>
              <a:off x="5642937" y="4972084"/>
              <a:ext cx="6020145" cy="529851"/>
            </a:xfrm>
            <a:prstGeom prst="line">
              <a:avLst/>
            </a:prstGeom>
            <a:ln w="12700">
              <a:solidFill>
                <a:schemeClr val="accent6">
                  <a:alpha val="40907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90A0CC-585B-1FE7-6C9D-63E5AEB9A1C1}"/>
                </a:ext>
              </a:extLst>
            </p:cNvPr>
            <p:cNvSpPr/>
            <p:nvPr/>
          </p:nvSpPr>
          <p:spPr>
            <a:xfrm>
              <a:off x="6875929" y="1052171"/>
              <a:ext cx="4787153" cy="44497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diagram of a star light&#10;&#10;Description automatically generated with medium confidence">
              <a:extLst>
                <a:ext uri="{FF2B5EF4-FFF2-40B4-BE49-F238E27FC236}">
                  <a16:creationId xmlns:a16="http://schemas.microsoft.com/office/drawing/2014/main" id="{4D9220E9-B100-CD29-1391-AE6BB3C9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6750" y="1126056"/>
              <a:ext cx="4552203" cy="4322091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A04733-2CC6-070D-CFC1-782126F42EAD}"/>
                </a:ext>
              </a:extLst>
            </p:cNvPr>
            <p:cNvSpPr/>
            <p:nvPr/>
          </p:nvSpPr>
          <p:spPr>
            <a:xfrm>
              <a:off x="4078942" y="1354825"/>
              <a:ext cx="1532964" cy="363070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9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E43FC7-961B-5426-2586-4DE2EB572694}"/>
                </a:ext>
              </a:extLst>
            </p:cNvPr>
            <p:cNvSpPr txBox="1"/>
            <p:nvPr/>
          </p:nvSpPr>
          <p:spPr>
            <a:xfrm>
              <a:off x="1680883" y="867505"/>
              <a:ext cx="4289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Extragalactic Background Light (EBL)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070EE7-EDB6-28C4-9CA5-0CD1836734F9}"/>
                </a:ext>
              </a:extLst>
            </p:cNvPr>
            <p:cNvCxnSpPr/>
            <p:nvPr/>
          </p:nvCxnSpPr>
          <p:spPr>
            <a:xfrm flipV="1">
              <a:off x="4078942" y="1052171"/>
              <a:ext cx="2796987" cy="302654"/>
            </a:xfrm>
            <a:prstGeom prst="line">
              <a:avLst/>
            </a:prstGeom>
            <a:ln w="12700">
              <a:solidFill>
                <a:schemeClr val="accent6">
                  <a:alpha val="40907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56AD0C-6BF3-E42B-C5ED-9AA4DBF0192A}"/>
                </a:ext>
              </a:extLst>
            </p:cNvPr>
            <p:cNvCxnSpPr>
              <a:cxnSpLocks/>
            </p:cNvCxnSpPr>
            <p:nvPr/>
          </p:nvCxnSpPr>
          <p:spPr>
            <a:xfrm>
              <a:off x="4078942" y="4985531"/>
              <a:ext cx="2796987" cy="516404"/>
            </a:xfrm>
            <a:prstGeom prst="line">
              <a:avLst/>
            </a:prstGeom>
            <a:ln w="12700">
              <a:solidFill>
                <a:schemeClr val="accent6">
                  <a:alpha val="40907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462955-886E-DDCD-B48D-627188B23F3F}"/>
                </a:ext>
              </a:extLst>
            </p:cNvPr>
            <p:cNvSpPr txBox="1"/>
            <p:nvPr/>
          </p:nvSpPr>
          <p:spPr>
            <a:xfrm>
              <a:off x="7960004" y="5528829"/>
              <a:ext cx="2619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92BE8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COB – Cosmic Optical Background</a:t>
              </a:r>
            </a:p>
            <a:p>
              <a:r>
                <a:rPr lang="en-US" sz="1200" b="1" dirty="0">
                  <a:solidFill>
                    <a:srgbClr val="E8322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CIB – Cosmic Infrared Background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443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B74C5EC-2097-0C5C-DF77-468C080FD776}"/>
              </a:ext>
            </a:extLst>
          </p:cNvPr>
          <p:cNvGrpSpPr/>
          <p:nvPr/>
        </p:nvGrpSpPr>
        <p:grpSpPr>
          <a:xfrm>
            <a:off x="3308822" y="1663700"/>
            <a:ext cx="4533428" cy="3530600"/>
            <a:chOff x="3308822" y="1663700"/>
            <a:chExt cx="4533428" cy="3530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77293-41E6-A43E-F15A-7D9A63D87605}"/>
                </a:ext>
              </a:extLst>
            </p:cNvPr>
            <p:cNvSpPr/>
            <p:nvPr/>
          </p:nvSpPr>
          <p:spPr>
            <a:xfrm>
              <a:off x="3308822" y="1663700"/>
              <a:ext cx="4533428" cy="353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graph of milky way extinction curves&#10;&#10;Description automatically generated">
              <a:extLst>
                <a:ext uri="{FF2B5EF4-FFF2-40B4-BE49-F238E27FC236}">
                  <a16:creationId xmlns:a16="http://schemas.microsoft.com/office/drawing/2014/main" id="{B4554E76-D798-A382-F669-4552E93EE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9750" y="1663700"/>
              <a:ext cx="3492500" cy="3530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1B0DD6-D2ED-9A47-CA33-8A2E59923482}"/>
                </a:ext>
              </a:extLst>
            </p:cNvPr>
            <p:cNvSpPr/>
            <p:nvPr/>
          </p:nvSpPr>
          <p:spPr>
            <a:xfrm>
              <a:off x="4349749" y="3009089"/>
              <a:ext cx="228735" cy="551234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109CBE-A4FF-0DFD-606B-E9E7AF36EAC1}"/>
                </a:ext>
              </a:extLst>
            </p:cNvPr>
            <p:cNvSpPr/>
            <p:nvPr/>
          </p:nvSpPr>
          <p:spPr>
            <a:xfrm>
              <a:off x="3361649" y="2509735"/>
              <a:ext cx="1102467" cy="418289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proportional to optical depth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94E605E-C2FE-8BC3-44CF-D34D03128C1A}"/>
                </a:ext>
              </a:extLst>
            </p:cNvPr>
            <p:cNvSpPr/>
            <p:nvPr/>
          </p:nvSpPr>
          <p:spPr>
            <a:xfrm>
              <a:off x="3894007" y="2928023"/>
              <a:ext cx="455741" cy="429931"/>
            </a:xfrm>
            <a:custGeom>
              <a:avLst/>
              <a:gdLst>
                <a:gd name="connsiteX0" fmla="*/ 457499 w 457499"/>
                <a:gd name="connsiteY0" fmla="*/ 376136 h 433172"/>
                <a:gd name="connsiteX1" fmla="*/ 55423 w 457499"/>
                <a:gd name="connsiteY1" fmla="*/ 402077 h 433172"/>
                <a:gd name="connsiteX2" fmla="*/ 3542 w 457499"/>
                <a:gd name="connsiteY2" fmla="*/ 0 h 433172"/>
                <a:gd name="connsiteX3" fmla="*/ 3542 w 457499"/>
                <a:gd name="connsiteY3" fmla="*/ 0 h 4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499" h="433172">
                  <a:moveTo>
                    <a:pt x="457499" y="376136"/>
                  </a:moveTo>
                  <a:cubicBezTo>
                    <a:pt x="294291" y="420451"/>
                    <a:pt x="131083" y="464766"/>
                    <a:pt x="55423" y="402077"/>
                  </a:cubicBezTo>
                  <a:cubicBezTo>
                    <a:pt x="-20237" y="339388"/>
                    <a:pt x="3542" y="0"/>
                    <a:pt x="3542" y="0"/>
                  </a:cubicBezTo>
                  <a:lnTo>
                    <a:pt x="3542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1204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0565E48-52C9-6353-D18B-F48083D49596}"/>
              </a:ext>
            </a:extLst>
          </p:cNvPr>
          <p:cNvGrpSpPr/>
          <p:nvPr/>
        </p:nvGrpSpPr>
        <p:grpSpPr>
          <a:xfrm>
            <a:off x="1325352" y="-919078"/>
            <a:ext cx="9490725" cy="8248984"/>
            <a:chOff x="1325352" y="-919078"/>
            <a:chExt cx="9490725" cy="8248984"/>
          </a:xfrm>
        </p:grpSpPr>
        <p:pic>
          <p:nvPicPr>
            <p:cNvPr id="5" name="Picture 4" descr="A graph of a thermal cutoff&#10;&#10;Description automatically generated">
              <a:extLst>
                <a:ext uri="{FF2B5EF4-FFF2-40B4-BE49-F238E27FC236}">
                  <a16:creationId xmlns:a16="http://schemas.microsoft.com/office/drawing/2014/main" id="{C13E67E4-3007-4C08-22D7-94CB72589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5352" y="3126206"/>
              <a:ext cx="4493610" cy="4203700"/>
            </a:xfrm>
            <a:prstGeom prst="rect">
              <a:avLst/>
            </a:prstGeom>
          </p:spPr>
        </p:pic>
        <p:pic>
          <p:nvPicPr>
            <p:cNvPr id="7" name="Picture 6" descr="A graph of a function&#10;&#10;Description automatically generated with medium confidence">
              <a:extLst>
                <a:ext uri="{FF2B5EF4-FFF2-40B4-BE49-F238E27FC236}">
                  <a16:creationId xmlns:a16="http://schemas.microsoft.com/office/drawing/2014/main" id="{0E14A471-AD98-47E1-111C-1F77CE83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0412" y="-919078"/>
              <a:ext cx="7277100" cy="4203700"/>
            </a:xfrm>
            <a:prstGeom prst="rect">
              <a:avLst/>
            </a:prstGeom>
          </p:spPr>
        </p:pic>
        <p:pic>
          <p:nvPicPr>
            <p:cNvPr id="10" name="Picture 9" descr="A graph of a heat wave&#10;&#10;Description automatically generated with medium confidence">
              <a:extLst>
                <a:ext uri="{FF2B5EF4-FFF2-40B4-BE49-F238E27FC236}">
                  <a16:creationId xmlns:a16="http://schemas.microsoft.com/office/drawing/2014/main" id="{24466796-C894-B182-198F-5F3FDAC98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62" y="3251775"/>
              <a:ext cx="4997115" cy="4078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0837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49A595-A2CF-886A-8B39-94B2DBEFBFFD}"/>
              </a:ext>
            </a:extLst>
          </p:cNvPr>
          <p:cNvGrpSpPr/>
          <p:nvPr/>
        </p:nvGrpSpPr>
        <p:grpSpPr>
          <a:xfrm>
            <a:off x="610688" y="1698213"/>
            <a:ext cx="11085470" cy="3171961"/>
            <a:chOff x="2366550" y="1698214"/>
            <a:chExt cx="8603591" cy="2461804"/>
          </a:xfrm>
        </p:grpSpPr>
        <p:pic>
          <p:nvPicPr>
            <p:cNvPr id="3" name="Picture 2" descr="A blue and red curved lines&#10;&#10;Description automatically generated">
              <a:extLst>
                <a:ext uri="{FF2B5EF4-FFF2-40B4-BE49-F238E27FC236}">
                  <a16:creationId xmlns:a16="http://schemas.microsoft.com/office/drawing/2014/main" id="{6B37EB50-1724-374C-1E33-DC110B316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7156" y="1698214"/>
              <a:ext cx="4402985" cy="2461804"/>
            </a:xfrm>
            <a:prstGeom prst="rect">
              <a:avLst/>
            </a:prstGeom>
          </p:spPr>
        </p:pic>
        <p:pic>
          <p:nvPicPr>
            <p:cNvPr id="5" name="Picture 4" descr="A blue and red curved lines&#10;&#10;Description automatically generated">
              <a:extLst>
                <a:ext uri="{FF2B5EF4-FFF2-40B4-BE49-F238E27FC236}">
                  <a16:creationId xmlns:a16="http://schemas.microsoft.com/office/drawing/2014/main" id="{51DB210C-3A5C-F1E0-9D95-319633F16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6550" y="1698214"/>
              <a:ext cx="4373235" cy="2461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700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A7E0422-0702-B0CB-11DD-A54C80C84D9A}"/>
              </a:ext>
            </a:extLst>
          </p:cNvPr>
          <p:cNvGrpSpPr/>
          <p:nvPr/>
        </p:nvGrpSpPr>
        <p:grpSpPr>
          <a:xfrm>
            <a:off x="2780806" y="1425039"/>
            <a:ext cx="7479231" cy="3930734"/>
            <a:chOff x="2780806" y="1425039"/>
            <a:chExt cx="7479231" cy="3930734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9B1ACD2-EBBB-D33D-DEAC-B4B4271DBAB3}"/>
                </a:ext>
              </a:extLst>
            </p:cNvPr>
            <p:cNvCxnSpPr/>
            <p:nvPr/>
          </p:nvCxnSpPr>
          <p:spPr>
            <a:xfrm>
              <a:off x="3800104" y="1425039"/>
              <a:ext cx="0" cy="3396343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7973B2A-3D37-C114-DD5A-D326FA243ACA}"/>
                    </a:ext>
                  </a:extLst>
                </p:cNvPr>
                <p:cNvSpPr txBox="1"/>
                <p:nvPr/>
              </p:nvSpPr>
              <p:spPr>
                <a:xfrm>
                  <a:off x="9221646" y="4894108"/>
                  <a:ext cx="79564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7973B2A-3D37-C114-DD5A-D326FA243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1646" y="4894108"/>
                  <a:ext cx="795647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7937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7CD318D-1A01-A165-4A5C-6960CBFA4C1B}"/>
                    </a:ext>
                  </a:extLst>
                </p:cNvPr>
                <p:cNvSpPr txBox="1"/>
                <p:nvPr/>
              </p:nvSpPr>
              <p:spPr>
                <a:xfrm>
                  <a:off x="2780806" y="1580891"/>
                  <a:ext cx="65908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7CD318D-1A01-A165-4A5C-6960CBFA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0806" y="1580891"/>
                  <a:ext cx="65908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5660" r="-3018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0DB080-B61A-F74C-2443-4D899C871ED3}"/>
                </a:ext>
              </a:extLst>
            </p:cNvPr>
            <p:cNvCxnSpPr>
              <a:cxnSpLocks/>
            </p:cNvCxnSpPr>
            <p:nvPr/>
          </p:nvCxnSpPr>
          <p:spPr>
            <a:xfrm>
              <a:off x="3800104" y="4821382"/>
              <a:ext cx="594953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857D4C-7536-AF4F-BF58-239123117BCA}"/>
                    </a:ext>
                  </a:extLst>
                </p:cNvPr>
                <p:cNvSpPr txBox="1"/>
                <p:nvPr/>
              </p:nvSpPr>
              <p:spPr>
                <a:xfrm>
                  <a:off x="8696948" y="4175088"/>
                  <a:ext cx="5246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857D4C-7536-AF4F-BF58-239123117B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948" y="4175088"/>
                  <a:ext cx="52469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69CCD4B-E88C-925C-BD4E-62CC75608B29}"/>
                    </a:ext>
                  </a:extLst>
                </p:cNvPr>
                <p:cNvSpPr txBox="1"/>
                <p:nvPr/>
              </p:nvSpPr>
              <p:spPr>
                <a:xfrm>
                  <a:off x="9395519" y="3723079"/>
                  <a:ext cx="864518" cy="411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69CCD4B-E88C-925C-BD4E-62CC75608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5519" y="3723079"/>
                  <a:ext cx="864518" cy="4116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5EC8EE1-9292-0893-9C21-02A6734E9719}"/>
                </a:ext>
              </a:extLst>
            </p:cNvPr>
            <p:cNvSpPr/>
            <p:nvPr/>
          </p:nvSpPr>
          <p:spPr>
            <a:xfrm>
              <a:off x="4009292" y="1959429"/>
              <a:ext cx="4783016" cy="2803490"/>
            </a:xfrm>
            <a:custGeom>
              <a:avLst/>
              <a:gdLst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461468 w 4783016"/>
                <a:gd name="connsiteY2" fmla="*/ 2009670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551904 w 4783016"/>
                <a:gd name="connsiteY2" fmla="*/ 1989573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551904 w 4783016"/>
                <a:gd name="connsiteY2" fmla="*/ 1989573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3016" h="2803490">
                  <a:moveTo>
                    <a:pt x="0" y="0"/>
                  </a:moveTo>
                  <a:cubicBezTo>
                    <a:pt x="698360" y="279678"/>
                    <a:pt x="3181978" y="1160584"/>
                    <a:pt x="3587262" y="1336430"/>
                  </a:cubicBezTo>
                  <a:cubicBezTo>
                    <a:pt x="3992546" y="1512276"/>
                    <a:pt x="4603820" y="1825450"/>
                    <a:pt x="4783016" y="2803490"/>
                  </a:cubicBezTo>
                  <a:lnTo>
                    <a:pt x="4783016" y="2803490"/>
                  </a:lnTo>
                </a:path>
              </a:pathLst>
            </a:cu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5879BAD-1483-F91A-4A84-B56839ADE127}"/>
                </a:ext>
              </a:extLst>
            </p:cNvPr>
            <p:cNvSpPr/>
            <p:nvPr/>
          </p:nvSpPr>
          <p:spPr>
            <a:xfrm>
              <a:off x="4009293" y="1959429"/>
              <a:ext cx="4089678" cy="2803490"/>
            </a:xfrm>
            <a:custGeom>
              <a:avLst/>
              <a:gdLst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461468 w 4783016"/>
                <a:gd name="connsiteY2" fmla="*/ 2009670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551904 w 4783016"/>
                <a:gd name="connsiteY2" fmla="*/ 1989573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551904 w 4783016"/>
                <a:gd name="connsiteY2" fmla="*/ 1989573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634270 w 4783016"/>
                <a:gd name="connsiteY1" fmla="*/ 1175656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634270 w 4783016"/>
                <a:gd name="connsiteY1" fmla="*/ 1175656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634270 w 4783016"/>
                <a:gd name="connsiteY1" fmla="*/ 1175656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3016" h="2803490">
                  <a:moveTo>
                    <a:pt x="0" y="0"/>
                  </a:moveTo>
                  <a:cubicBezTo>
                    <a:pt x="780623" y="279678"/>
                    <a:pt x="3228986" y="999810"/>
                    <a:pt x="3634270" y="1175656"/>
                  </a:cubicBezTo>
                  <a:cubicBezTo>
                    <a:pt x="4039554" y="1351502"/>
                    <a:pt x="4603820" y="1825450"/>
                    <a:pt x="4783016" y="2803490"/>
                  </a:cubicBezTo>
                  <a:lnTo>
                    <a:pt x="4783016" y="280349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16419E1-F26E-AA5B-DDD2-58B5E6CB0909}"/>
                </a:ext>
              </a:extLst>
            </p:cNvPr>
            <p:cNvCxnSpPr/>
            <p:nvPr/>
          </p:nvCxnSpPr>
          <p:spPr>
            <a:xfrm>
              <a:off x="4009292" y="1969477"/>
              <a:ext cx="5315578" cy="195942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0F1914-60BD-6436-CA3C-ACD096AB4E4E}"/>
                    </a:ext>
                  </a:extLst>
                </p:cNvPr>
                <p:cNvSpPr txBox="1"/>
                <p:nvPr/>
              </p:nvSpPr>
              <p:spPr>
                <a:xfrm>
                  <a:off x="7502664" y="4175088"/>
                  <a:ext cx="5246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0F1914-60BD-6436-CA3C-ACD096AB4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664" y="4175088"/>
                  <a:ext cx="524698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888DFE-2298-F2E4-793B-0030A70A2782}"/>
                    </a:ext>
                  </a:extLst>
                </p:cNvPr>
                <p:cNvSpPr txBox="1"/>
                <p:nvPr/>
              </p:nvSpPr>
              <p:spPr>
                <a:xfrm>
                  <a:off x="5713449" y="2266410"/>
                  <a:ext cx="2351922" cy="4210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888DFE-2298-F2E4-793B-0030A70A2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3449" y="2266410"/>
                  <a:ext cx="2351922" cy="4210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45420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C5F2DCA-27A5-F7FF-6EFA-C92A8B947E82}"/>
              </a:ext>
            </a:extLst>
          </p:cNvPr>
          <p:cNvGrpSpPr/>
          <p:nvPr/>
        </p:nvGrpSpPr>
        <p:grpSpPr>
          <a:xfrm>
            <a:off x="2780805" y="1425039"/>
            <a:ext cx="7479232" cy="3930734"/>
            <a:chOff x="2780805" y="1425039"/>
            <a:chExt cx="7479232" cy="393073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CCAA8AE-23C2-A5AF-7A74-22AF71E54A3B}"/>
                </a:ext>
              </a:extLst>
            </p:cNvPr>
            <p:cNvCxnSpPr/>
            <p:nvPr/>
          </p:nvCxnSpPr>
          <p:spPr>
            <a:xfrm>
              <a:off x="3800104" y="1425039"/>
              <a:ext cx="0" cy="3396343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C64E53-7E48-20A0-92E8-F78E017ADC34}"/>
                    </a:ext>
                  </a:extLst>
                </p:cNvPr>
                <p:cNvSpPr txBox="1"/>
                <p:nvPr/>
              </p:nvSpPr>
              <p:spPr>
                <a:xfrm>
                  <a:off x="9221646" y="4894108"/>
                  <a:ext cx="79564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C64E53-7E48-20A0-92E8-F78E017AD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1646" y="4894108"/>
                  <a:ext cx="795647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7937" r="-4762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EFA5AC-2FC9-A48D-64FE-336FD5DFF024}"/>
                    </a:ext>
                  </a:extLst>
                </p:cNvPr>
                <p:cNvSpPr txBox="1"/>
                <p:nvPr/>
              </p:nvSpPr>
              <p:spPr>
                <a:xfrm>
                  <a:off x="2780805" y="1580891"/>
                  <a:ext cx="101928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EFA5AC-2FC9-A48D-64FE-336FD5DFF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0805" y="1580891"/>
                  <a:ext cx="101928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01698-4DCB-3856-92B5-D7FCD2230897}"/>
                </a:ext>
              </a:extLst>
            </p:cNvPr>
            <p:cNvCxnSpPr>
              <a:cxnSpLocks/>
            </p:cNvCxnSpPr>
            <p:nvPr/>
          </p:nvCxnSpPr>
          <p:spPr>
            <a:xfrm>
              <a:off x="3800104" y="4821382"/>
              <a:ext cx="594953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CED6C57-11B4-5D20-3603-EB3A1962DA51}"/>
                    </a:ext>
                  </a:extLst>
                </p:cNvPr>
                <p:cNvSpPr txBox="1"/>
                <p:nvPr/>
              </p:nvSpPr>
              <p:spPr>
                <a:xfrm>
                  <a:off x="8696948" y="4175088"/>
                  <a:ext cx="5246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CED6C57-11B4-5D20-3603-EB3A1962D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948" y="4175088"/>
                  <a:ext cx="52469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8955BA-5E85-9F0B-3196-90323BEF0637}"/>
                    </a:ext>
                  </a:extLst>
                </p:cNvPr>
                <p:cNvSpPr txBox="1"/>
                <p:nvPr/>
              </p:nvSpPr>
              <p:spPr>
                <a:xfrm>
                  <a:off x="9395519" y="3723079"/>
                  <a:ext cx="864518" cy="411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8955BA-5E85-9F0B-3196-90323BEF0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5519" y="3723079"/>
                  <a:ext cx="864518" cy="4116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8CB8494-B2AA-F9C6-9561-15FE5D869404}"/>
                </a:ext>
              </a:extLst>
            </p:cNvPr>
            <p:cNvSpPr/>
            <p:nvPr/>
          </p:nvSpPr>
          <p:spPr>
            <a:xfrm>
              <a:off x="4009292" y="1959429"/>
              <a:ext cx="4783016" cy="2803490"/>
            </a:xfrm>
            <a:custGeom>
              <a:avLst/>
              <a:gdLst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461468 w 4783016"/>
                <a:gd name="connsiteY2" fmla="*/ 2009670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551904 w 4783016"/>
                <a:gd name="connsiteY2" fmla="*/ 1989573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551904 w 4783016"/>
                <a:gd name="connsiteY2" fmla="*/ 1989573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3016" h="2803490">
                  <a:moveTo>
                    <a:pt x="0" y="0"/>
                  </a:moveTo>
                  <a:cubicBezTo>
                    <a:pt x="698360" y="279678"/>
                    <a:pt x="3181978" y="1160584"/>
                    <a:pt x="3587262" y="1336430"/>
                  </a:cubicBezTo>
                  <a:cubicBezTo>
                    <a:pt x="3992546" y="1512276"/>
                    <a:pt x="4603820" y="1825450"/>
                    <a:pt x="4783016" y="2803490"/>
                  </a:cubicBezTo>
                  <a:lnTo>
                    <a:pt x="4783016" y="2803490"/>
                  </a:lnTo>
                </a:path>
              </a:pathLst>
            </a:cu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E7358D6-D95B-2F89-4AA8-F023810DE71A}"/>
                </a:ext>
              </a:extLst>
            </p:cNvPr>
            <p:cNvSpPr/>
            <p:nvPr/>
          </p:nvSpPr>
          <p:spPr>
            <a:xfrm>
              <a:off x="4009293" y="1959429"/>
              <a:ext cx="4089678" cy="2803490"/>
            </a:xfrm>
            <a:custGeom>
              <a:avLst/>
              <a:gdLst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461468 w 4783016"/>
                <a:gd name="connsiteY2" fmla="*/ 2009670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551904 w 4783016"/>
                <a:gd name="connsiteY2" fmla="*/ 1989573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551904 w 4783016"/>
                <a:gd name="connsiteY2" fmla="*/ 1989573 h 2803490"/>
                <a:gd name="connsiteX3" fmla="*/ 4783016 w 4783016"/>
                <a:gd name="connsiteY3" fmla="*/ 2803490 h 2803490"/>
                <a:gd name="connsiteX4" fmla="*/ 4783016 w 4783016"/>
                <a:gd name="connsiteY4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587262 w 4783016"/>
                <a:gd name="connsiteY1" fmla="*/ 1336430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634270 w 4783016"/>
                <a:gd name="connsiteY1" fmla="*/ 1175656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634270 w 4783016"/>
                <a:gd name="connsiteY1" fmla="*/ 1175656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  <a:gd name="connsiteX0" fmla="*/ 0 w 4783016"/>
                <a:gd name="connsiteY0" fmla="*/ 0 h 2803490"/>
                <a:gd name="connsiteX1" fmla="*/ 3634270 w 4783016"/>
                <a:gd name="connsiteY1" fmla="*/ 1175656 h 2803490"/>
                <a:gd name="connsiteX2" fmla="*/ 4783016 w 4783016"/>
                <a:gd name="connsiteY2" fmla="*/ 2803490 h 2803490"/>
                <a:gd name="connsiteX3" fmla="*/ 4783016 w 4783016"/>
                <a:gd name="connsiteY3" fmla="*/ 2803490 h 280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3016" h="2803490">
                  <a:moveTo>
                    <a:pt x="0" y="0"/>
                  </a:moveTo>
                  <a:cubicBezTo>
                    <a:pt x="780623" y="279678"/>
                    <a:pt x="3228986" y="999810"/>
                    <a:pt x="3634270" y="1175656"/>
                  </a:cubicBezTo>
                  <a:cubicBezTo>
                    <a:pt x="4039554" y="1351502"/>
                    <a:pt x="4603820" y="1825450"/>
                    <a:pt x="4783016" y="2803490"/>
                  </a:cubicBezTo>
                  <a:lnTo>
                    <a:pt x="4783016" y="280349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12B40B8-A9F9-FB12-3F27-3FA51D057FC9}"/>
                </a:ext>
              </a:extLst>
            </p:cNvPr>
            <p:cNvCxnSpPr/>
            <p:nvPr/>
          </p:nvCxnSpPr>
          <p:spPr>
            <a:xfrm>
              <a:off x="4009292" y="1969477"/>
              <a:ext cx="5315578" cy="195942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4687BB-5D56-EE7A-5B39-930A8A79477F}"/>
                    </a:ext>
                  </a:extLst>
                </p:cNvPr>
                <p:cNvSpPr txBox="1"/>
                <p:nvPr/>
              </p:nvSpPr>
              <p:spPr>
                <a:xfrm>
                  <a:off x="7502664" y="4175088"/>
                  <a:ext cx="5246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4687BB-5D56-EE7A-5B39-930A8A794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664" y="4175088"/>
                  <a:ext cx="524698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CA8509F-138E-B036-2119-E6C88C78FC9A}"/>
                    </a:ext>
                  </a:extLst>
                </p:cNvPr>
                <p:cNvSpPr txBox="1"/>
                <p:nvPr/>
              </p:nvSpPr>
              <p:spPr>
                <a:xfrm>
                  <a:off x="5598912" y="2269616"/>
                  <a:ext cx="2351922" cy="414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CA8509F-138E-B036-2119-E6C88C78F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912" y="2269616"/>
                  <a:ext cx="2351922" cy="4146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7093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145EBE0-5C94-1DBB-4DF2-C2EE996084FF}"/>
              </a:ext>
            </a:extLst>
          </p:cNvPr>
          <p:cNvGrpSpPr/>
          <p:nvPr/>
        </p:nvGrpSpPr>
        <p:grpSpPr>
          <a:xfrm>
            <a:off x="2780806" y="1425038"/>
            <a:ext cx="7236487" cy="3930735"/>
            <a:chOff x="2780806" y="1425038"/>
            <a:chExt cx="7236487" cy="393073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CCAA8AE-23C2-A5AF-7A74-22AF71E54A3B}"/>
                </a:ext>
              </a:extLst>
            </p:cNvPr>
            <p:cNvCxnSpPr/>
            <p:nvPr/>
          </p:nvCxnSpPr>
          <p:spPr>
            <a:xfrm>
              <a:off x="3800104" y="1425039"/>
              <a:ext cx="0" cy="3396343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C64E53-7E48-20A0-92E8-F78E017ADC34}"/>
                    </a:ext>
                  </a:extLst>
                </p:cNvPr>
                <p:cNvSpPr txBox="1"/>
                <p:nvPr/>
              </p:nvSpPr>
              <p:spPr>
                <a:xfrm>
                  <a:off x="9221646" y="4894108"/>
                  <a:ext cx="79564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C64E53-7E48-20A0-92E8-F78E017AD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1646" y="4894108"/>
                  <a:ext cx="795647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7937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FBC505-1B29-C63E-0FF6-6C4D46B646CB}"/>
                    </a:ext>
                  </a:extLst>
                </p:cNvPr>
                <p:cNvSpPr txBox="1"/>
                <p:nvPr/>
              </p:nvSpPr>
              <p:spPr>
                <a:xfrm>
                  <a:off x="5165367" y="4872937"/>
                  <a:ext cx="1023904" cy="390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FBC505-1B29-C63E-0FF6-6C4D46B64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367" y="4872937"/>
                  <a:ext cx="1023904" cy="390748"/>
                </a:xfrm>
                <a:prstGeom prst="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EFA5AC-2FC9-A48D-64FE-336FD5DFF024}"/>
                    </a:ext>
                  </a:extLst>
                </p:cNvPr>
                <p:cNvSpPr txBox="1"/>
                <p:nvPr/>
              </p:nvSpPr>
              <p:spPr>
                <a:xfrm>
                  <a:off x="2780806" y="1580891"/>
                  <a:ext cx="65908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EFA5AC-2FC9-A48D-64FE-336FD5DFF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0806" y="1580891"/>
                  <a:ext cx="65908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660" r="-3018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C671F0-06A4-2033-7BB0-D805D9F014C5}"/>
                </a:ext>
              </a:extLst>
            </p:cNvPr>
            <p:cNvSpPr/>
            <p:nvPr/>
          </p:nvSpPr>
          <p:spPr>
            <a:xfrm>
              <a:off x="5657158" y="1425039"/>
              <a:ext cx="4092481" cy="3396343"/>
            </a:xfrm>
            <a:prstGeom prst="rect">
              <a:avLst/>
            </a:prstGeom>
            <a:solidFill>
              <a:schemeClr val="accent6">
                <a:alpha val="2180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430809-82F0-4CF3-807F-D0E9C6F2D591}"/>
                </a:ext>
              </a:extLst>
            </p:cNvPr>
            <p:cNvSpPr/>
            <p:nvPr/>
          </p:nvSpPr>
          <p:spPr>
            <a:xfrm>
              <a:off x="3800104" y="1425039"/>
              <a:ext cx="1857056" cy="3396343"/>
            </a:xfrm>
            <a:prstGeom prst="rect">
              <a:avLst/>
            </a:prstGeom>
            <a:solidFill>
              <a:schemeClr val="accent1">
                <a:alpha val="2180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01698-4DCB-3856-92B5-D7FCD2230897}"/>
                </a:ext>
              </a:extLst>
            </p:cNvPr>
            <p:cNvCxnSpPr>
              <a:cxnSpLocks/>
            </p:cNvCxnSpPr>
            <p:nvPr/>
          </p:nvCxnSpPr>
          <p:spPr>
            <a:xfrm>
              <a:off x="3800104" y="4821382"/>
              <a:ext cx="594953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135F259-26B7-3F74-9E72-67EB950C6E67}"/>
                </a:ext>
              </a:extLst>
            </p:cNvPr>
            <p:cNvSpPr/>
            <p:nvPr/>
          </p:nvSpPr>
          <p:spPr>
            <a:xfrm>
              <a:off x="4381081" y="2095278"/>
              <a:ext cx="4531805" cy="2114981"/>
            </a:xfrm>
            <a:custGeom>
              <a:avLst/>
              <a:gdLst>
                <a:gd name="connsiteX0" fmla="*/ 0 w 4913644"/>
                <a:gd name="connsiteY0" fmla="*/ 2117214 h 2117214"/>
                <a:gd name="connsiteX1" fmla="*/ 1507253 w 4913644"/>
                <a:gd name="connsiteY1" fmla="*/ 7060 h 2117214"/>
                <a:gd name="connsiteX2" fmla="*/ 4913644 w 4913644"/>
                <a:gd name="connsiteY2" fmla="*/ 1564555 h 2117214"/>
                <a:gd name="connsiteX0" fmla="*/ 0 w 5352786"/>
                <a:gd name="connsiteY0" fmla="*/ 2114981 h 2114981"/>
                <a:gd name="connsiteX1" fmla="*/ 1507253 w 5352786"/>
                <a:gd name="connsiteY1" fmla="*/ 4827 h 2114981"/>
                <a:gd name="connsiteX2" fmla="*/ 5352786 w 5352786"/>
                <a:gd name="connsiteY2" fmla="*/ 1984353 h 211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2786" h="2114981">
                  <a:moveTo>
                    <a:pt x="0" y="2114981"/>
                  </a:moveTo>
                  <a:cubicBezTo>
                    <a:pt x="344156" y="1105959"/>
                    <a:pt x="688312" y="96937"/>
                    <a:pt x="1507253" y="4827"/>
                  </a:cubicBezTo>
                  <a:cubicBezTo>
                    <a:pt x="2326194" y="-87283"/>
                    <a:pt x="4059061" y="1159550"/>
                    <a:pt x="5352786" y="1984353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606CBAE-778E-C6D0-C250-A5752B72653A}"/>
                </a:ext>
              </a:extLst>
            </p:cNvPr>
            <p:cNvCxnSpPr>
              <a:cxnSpLocks/>
            </p:cNvCxnSpPr>
            <p:nvPr/>
          </p:nvCxnSpPr>
          <p:spPr>
            <a:xfrm>
              <a:off x="5652159" y="1425038"/>
              <a:ext cx="25160" cy="339634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A8B83C-99F6-0173-0853-EF6A3AFBBED7}"/>
                </a:ext>
              </a:extLst>
            </p:cNvPr>
            <p:cNvSpPr txBox="1"/>
            <p:nvPr/>
          </p:nvSpPr>
          <p:spPr>
            <a:xfrm>
              <a:off x="6905469" y="1509795"/>
              <a:ext cx="15958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Optically Thin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7EE1BA-4001-5AB2-74F5-CE89BBB7592B}"/>
                </a:ext>
              </a:extLst>
            </p:cNvPr>
            <p:cNvSpPr txBox="1"/>
            <p:nvPr/>
          </p:nvSpPr>
          <p:spPr>
            <a:xfrm>
              <a:off x="3933840" y="1509795"/>
              <a:ext cx="15958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Optically Thick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CED6C57-11B4-5D20-3603-EB3A1962DA51}"/>
                    </a:ext>
                  </a:extLst>
                </p:cNvPr>
                <p:cNvSpPr txBox="1"/>
                <p:nvPr/>
              </p:nvSpPr>
              <p:spPr>
                <a:xfrm>
                  <a:off x="7493887" y="2558892"/>
                  <a:ext cx="1224917" cy="4210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CED6C57-11B4-5D20-3603-EB3A1962D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887" y="2558892"/>
                  <a:ext cx="1224917" cy="4210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8955BA-5E85-9F0B-3196-90323BEF0637}"/>
                    </a:ext>
                  </a:extLst>
                </p:cNvPr>
                <p:cNvSpPr txBox="1"/>
                <p:nvPr/>
              </p:nvSpPr>
              <p:spPr>
                <a:xfrm>
                  <a:off x="4069893" y="2575849"/>
                  <a:ext cx="864518" cy="411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5/2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8955BA-5E85-9F0B-3196-90323BEF0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893" y="2575849"/>
                  <a:ext cx="864518" cy="4116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3429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2FF4DD5-92FE-C446-F8A3-6D74CA001ACD}"/>
              </a:ext>
            </a:extLst>
          </p:cNvPr>
          <p:cNvGrpSpPr/>
          <p:nvPr/>
        </p:nvGrpSpPr>
        <p:grpSpPr>
          <a:xfrm>
            <a:off x="2780806" y="1425037"/>
            <a:ext cx="7236487" cy="3930736"/>
            <a:chOff x="2780806" y="1425037"/>
            <a:chExt cx="7236487" cy="393073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C671F0-06A4-2033-7BB0-D805D9F014C5}"/>
                </a:ext>
              </a:extLst>
            </p:cNvPr>
            <p:cNvSpPr/>
            <p:nvPr/>
          </p:nvSpPr>
          <p:spPr>
            <a:xfrm>
              <a:off x="8035574" y="1425039"/>
              <a:ext cx="1714065" cy="3396343"/>
            </a:xfrm>
            <a:prstGeom prst="rect">
              <a:avLst/>
            </a:prstGeom>
            <a:solidFill>
              <a:schemeClr val="accent6">
                <a:alpha val="2180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430809-82F0-4CF3-807F-D0E9C6F2D591}"/>
                </a:ext>
              </a:extLst>
            </p:cNvPr>
            <p:cNvSpPr/>
            <p:nvPr/>
          </p:nvSpPr>
          <p:spPr>
            <a:xfrm>
              <a:off x="3800103" y="1425039"/>
              <a:ext cx="2023189" cy="3396343"/>
            </a:xfrm>
            <a:prstGeom prst="rect">
              <a:avLst/>
            </a:prstGeom>
            <a:solidFill>
              <a:schemeClr val="accent1">
                <a:alpha val="2180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C92736-A7EC-C939-6360-8D69E6E6F4B4}"/>
                </a:ext>
              </a:extLst>
            </p:cNvPr>
            <p:cNvSpPr/>
            <p:nvPr/>
          </p:nvSpPr>
          <p:spPr>
            <a:xfrm>
              <a:off x="5823303" y="1425037"/>
              <a:ext cx="2212268" cy="3396343"/>
            </a:xfrm>
            <a:prstGeom prst="rect">
              <a:avLst/>
            </a:prstGeom>
            <a:solidFill>
              <a:srgbClr val="FFC000">
                <a:alpha val="2180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CCAA8AE-23C2-A5AF-7A74-22AF71E54A3B}"/>
                </a:ext>
              </a:extLst>
            </p:cNvPr>
            <p:cNvCxnSpPr/>
            <p:nvPr/>
          </p:nvCxnSpPr>
          <p:spPr>
            <a:xfrm>
              <a:off x="3800104" y="1425039"/>
              <a:ext cx="0" cy="3396343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C64E53-7E48-20A0-92E8-F78E017ADC34}"/>
                    </a:ext>
                  </a:extLst>
                </p:cNvPr>
                <p:cNvSpPr txBox="1"/>
                <p:nvPr/>
              </p:nvSpPr>
              <p:spPr>
                <a:xfrm>
                  <a:off x="9221646" y="4894108"/>
                  <a:ext cx="79564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C64E53-7E48-20A0-92E8-F78E017AD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1646" y="4894108"/>
                  <a:ext cx="795647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7937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EFA5AC-2FC9-A48D-64FE-336FD5DFF024}"/>
                    </a:ext>
                  </a:extLst>
                </p:cNvPr>
                <p:cNvSpPr txBox="1"/>
                <p:nvPr/>
              </p:nvSpPr>
              <p:spPr>
                <a:xfrm>
                  <a:off x="2780806" y="1580891"/>
                  <a:ext cx="65908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EFA5AC-2FC9-A48D-64FE-336FD5DFF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0806" y="1580891"/>
                  <a:ext cx="65908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5660" r="-24528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01698-4DCB-3856-92B5-D7FCD2230897}"/>
                </a:ext>
              </a:extLst>
            </p:cNvPr>
            <p:cNvCxnSpPr>
              <a:cxnSpLocks/>
            </p:cNvCxnSpPr>
            <p:nvPr/>
          </p:nvCxnSpPr>
          <p:spPr>
            <a:xfrm>
              <a:off x="3800104" y="4821382"/>
              <a:ext cx="594953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A8B83C-99F6-0173-0853-EF6A3AFBBED7}"/>
                </a:ext>
              </a:extLst>
            </p:cNvPr>
            <p:cNvSpPr txBox="1"/>
            <p:nvPr/>
          </p:nvSpPr>
          <p:spPr>
            <a:xfrm>
              <a:off x="8094677" y="1509795"/>
              <a:ext cx="15958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Optically Thin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7EE1BA-4001-5AB2-74F5-CE89BBB7592B}"/>
                </a:ext>
              </a:extLst>
            </p:cNvPr>
            <p:cNvSpPr txBox="1"/>
            <p:nvPr/>
          </p:nvSpPr>
          <p:spPr>
            <a:xfrm>
              <a:off x="4013769" y="1509795"/>
              <a:ext cx="15958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Optically Thick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CED6C57-11B4-5D20-3603-EB3A1962DA51}"/>
                    </a:ext>
                  </a:extLst>
                </p:cNvPr>
                <p:cNvSpPr txBox="1"/>
                <p:nvPr/>
              </p:nvSpPr>
              <p:spPr>
                <a:xfrm>
                  <a:off x="8153349" y="2370023"/>
                  <a:ext cx="1782235" cy="411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CED6C57-11B4-5D20-3603-EB3A1962D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349" y="2370023"/>
                  <a:ext cx="1782235" cy="4116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8955BA-5E85-9F0B-3196-90323BEF0637}"/>
                    </a:ext>
                  </a:extLst>
                </p:cNvPr>
                <p:cNvSpPr txBox="1"/>
                <p:nvPr/>
              </p:nvSpPr>
              <p:spPr>
                <a:xfrm>
                  <a:off x="4300849" y="2908690"/>
                  <a:ext cx="864518" cy="411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∝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8955BA-5E85-9F0B-3196-90323BEF0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0849" y="2908690"/>
                  <a:ext cx="864518" cy="4116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135F259-26B7-3F74-9E72-67EB950C6E67}"/>
                </a:ext>
              </a:extLst>
            </p:cNvPr>
            <p:cNvSpPr/>
            <p:nvPr/>
          </p:nvSpPr>
          <p:spPr>
            <a:xfrm>
              <a:off x="4373718" y="2355783"/>
              <a:ext cx="4631166" cy="2146433"/>
            </a:xfrm>
            <a:custGeom>
              <a:avLst/>
              <a:gdLst>
                <a:gd name="connsiteX0" fmla="*/ 0 w 4913644"/>
                <a:gd name="connsiteY0" fmla="*/ 2117214 h 2117214"/>
                <a:gd name="connsiteX1" fmla="*/ 1507253 w 4913644"/>
                <a:gd name="connsiteY1" fmla="*/ 7060 h 2117214"/>
                <a:gd name="connsiteX2" fmla="*/ 4913644 w 4913644"/>
                <a:gd name="connsiteY2" fmla="*/ 1564555 h 2117214"/>
                <a:gd name="connsiteX0" fmla="*/ 0 w 5352786"/>
                <a:gd name="connsiteY0" fmla="*/ 2114981 h 2114981"/>
                <a:gd name="connsiteX1" fmla="*/ 1507253 w 5352786"/>
                <a:gd name="connsiteY1" fmla="*/ 4827 h 2114981"/>
                <a:gd name="connsiteX2" fmla="*/ 5352786 w 5352786"/>
                <a:gd name="connsiteY2" fmla="*/ 1984353 h 2114981"/>
                <a:gd name="connsiteX0" fmla="*/ 0 w 5352786"/>
                <a:gd name="connsiteY0" fmla="*/ 2170366 h 2170366"/>
                <a:gd name="connsiteX1" fmla="*/ 1507253 w 5352786"/>
                <a:gd name="connsiteY1" fmla="*/ 60212 h 2170366"/>
                <a:gd name="connsiteX2" fmla="*/ 3226914 w 5352786"/>
                <a:gd name="connsiteY2" fmla="*/ 703307 h 2170366"/>
                <a:gd name="connsiteX3" fmla="*/ 5352786 w 5352786"/>
                <a:gd name="connsiteY3" fmla="*/ 2039738 h 2170366"/>
                <a:gd name="connsiteX0" fmla="*/ 0 w 5352786"/>
                <a:gd name="connsiteY0" fmla="*/ 2361922 h 2361922"/>
                <a:gd name="connsiteX1" fmla="*/ 1507253 w 5352786"/>
                <a:gd name="connsiteY1" fmla="*/ 251768 h 2361922"/>
                <a:gd name="connsiteX2" fmla="*/ 4568453 w 5352786"/>
                <a:gd name="connsiteY2" fmla="*/ 192219 h 2361922"/>
                <a:gd name="connsiteX3" fmla="*/ 5352786 w 5352786"/>
                <a:gd name="connsiteY3" fmla="*/ 2231294 h 2361922"/>
                <a:gd name="connsiteX0" fmla="*/ 0 w 5432369"/>
                <a:gd name="connsiteY0" fmla="*/ 2775808 h 2775808"/>
                <a:gd name="connsiteX1" fmla="*/ 1586836 w 5432369"/>
                <a:gd name="connsiteY1" fmla="*/ 251768 h 2775808"/>
                <a:gd name="connsiteX2" fmla="*/ 4648036 w 5432369"/>
                <a:gd name="connsiteY2" fmla="*/ 192219 h 2775808"/>
                <a:gd name="connsiteX3" fmla="*/ 5432369 w 5432369"/>
                <a:gd name="connsiteY3" fmla="*/ 2231294 h 2775808"/>
                <a:gd name="connsiteX0" fmla="*/ 0 w 5432369"/>
                <a:gd name="connsiteY0" fmla="*/ 2775808 h 2775808"/>
                <a:gd name="connsiteX1" fmla="*/ 1609575 w 5432369"/>
                <a:gd name="connsiteY1" fmla="*/ 251768 h 2775808"/>
                <a:gd name="connsiteX2" fmla="*/ 4648036 w 5432369"/>
                <a:gd name="connsiteY2" fmla="*/ 192219 h 2775808"/>
                <a:gd name="connsiteX3" fmla="*/ 5432369 w 5432369"/>
                <a:gd name="connsiteY3" fmla="*/ 2231294 h 2775808"/>
                <a:gd name="connsiteX0" fmla="*/ 0 w 5432369"/>
                <a:gd name="connsiteY0" fmla="*/ 2739395 h 2739395"/>
                <a:gd name="connsiteX1" fmla="*/ 1609575 w 5432369"/>
                <a:gd name="connsiteY1" fmla="*/ 215355 h 2739395"/>
                <a:gd name="connsiteX2" fmla="*/ 4648036 w 5432369"/>
                <a:gd name="connsiteY2" fmla="*/ 155806 h 2739395"/>
                <a:gd name="connsiteX3" fmla="*/ 5432369 w 5432369"/>
                <a:gd name="connsiteY3" fmla="*/ 2194881 h 2739395"/>
                <a:gd name="connsiteX0" fmla="*/ 0 w 5432369"/>
                <a:gd name="connsiteY0" fmla="*/ 2712354 h 2712354"/>
                <a:gd name="connsiteX1" fmla="*/ 1609575 w 5432369"/>
                <a:gd name="connsiteY1" fmla="*/ 188314 h 2712354"/>
                <a:gd name="connsiteX2" fmla="*/ 4682144 w 5432369"/>
                <a:gd name="connsiteY2" fmla="*/ 167266 h 2712354"/>
                <a:gd name="connsiteX3" fmla="*/ 5432369 w 5432369"/>
                <a:gd name="connsiteY3" fmla="*/ 2167840 h 2712354"/>
                <a:gd name="connsiteX0" fmla="*/ 0 w 5955342"/>
                <a:gd name="connsiteY0" fmla="*/ 2712354 h 2712354"/>
                <a:gd name="connsiteX1" fmla="*/ 1609575 w 5955342"/>
                <a:gd name="connsiteY1" fmla="*/ 188314 h 2712354"/>
                <a:gd name="connsiteX2" fmla="*/ 4682144 w 5955342"/>
                <a:gd name="connsiteY2" fmla="*/ 167266 h 2712354"/>
                <a:gd name="connsiteX3" fmla="*/ 5955342 w 5955342"/>
                <a:gd name="connsiteY3" fmla="*/ 2562476 h 2712354"/>
                <a:gd name="connsiteX0" fmla="*/ 0 w 5955342"/>
                <a:gd name="connsiteY0" fmla="*/ 2712354 h 2712354"/>
                <a:gd name="connsiteX1" fmla="*/ 1609575 w 5955342"/>
                <a:gd name="connsiteY1" fmla="*/ 188314 h 2712354"/>
                <a:gd name="connsiteX2" fmla="*/ 4682144 w 5955342"/>
                <a:gd name="connsiteY2" fmla="*/ 167266 h 2712354"/>
                <a:gd name="connsiteX3" fmla="*/ 5955342 w 5955342"/>
                <a:gd name="connsiteY3" fmla="*/ 2562476 h 2712354"/>
                <a:gd name="connsiteX0" fmla="*/ 0 w 5955342"/>
                <a:gd name="connsiteY0" fmla="*/ 2712354 h 2712354"/>
                <a:gd name="connsiteX1" fmla="*/ 1609575 w 5955342"/>
                <a:gd name="connsiteY1" fmla="*/ 188314 h 2712354"/>
                <a:gd name="connsiteX2" fmla="*/ 4682144 w 5955342"/>
                <a:gd name="connsiteY2" fmla="*/ 167266 h 2712354"/>
                <a:gd name="connsiteX3" fmla="*/ 5955342 w 5955342"/>
                <a:gd name="connsiteY3" fmla="*/ 2562476 h 2712354"/>
                <a:gd name="connsiteX0" fmla="*/ 0 w 5955342"/>
                <a:gd name="connsiteY0" fmla="*/ 2720202 h 2720202"/>
                <a:gd name="connsiteX1" fmla="*/ 1609575 w 5955342"/>
                <a:gd name="connsiteY1" fmla="*/ 196162 h 2720202"/>
                <a:gd name="connsiteX2" fmla="*/ 4682144 w 5955342"/>
                <a:gd name="connsiteY2" fmla="*/ 175114 h 2720202"/>
                <a:gd name="connsiteX3" fmla="*/ 5955342 w 5955342"/>
                <a:gd name="connsiteY3" fmla="*/ 2570324 h 2720202"/>
                <a:gd name="connsiteX0" fmla="*/ 0 w 5955342"/>
                <a:gd name="connsiteY0" fmla="*/ 2638705 h 2638705"/>
                <a:gd name="connsiteX1" fmla="*/ 1609575 w 5955342"/>
                <a:gd name="connsiteY1" fmla="*/ 114665 h 2638705"/>
                <a:gd name="connsiteX2" fmla="*/ 4761727 w 5955342"/>
                <a:gd name="connsiteY2" fmla="*/ 237996 h 2638705"/>
                <a:gd name="connsiteX3" fmla="*/ 5955342 w 5955342"/>
                <a:gd name="connsiteY3" fmla="*/ 2488827 h 2638705"/>
                <a:gd name="connsiteX0" fmla="*/ 0 w 5955342"/>
                <a:gd name="connsiteY0" fmla="*/ 2633533 h 2633533"/>
                <a:gd name="connsiteX1" fmla="*/ 1996120 w 5955342"/>
                <a:gd name="connsiteY1" fmla="*/ 119118 h 2633533"/>
                <a:gd name="connsiteX2" fmla="*/ 4761727 w 5955342"/>
                <a:gd name="connsiteY2" fmla="*/ 232824 h 2633533"/>
                <a:gd name="connsiteX3" fmla="*/ 5955342 w 5955342"/>
                <a:gd name="connsiteY3" fmla="*/ 2483655 h 2633533"/>
                <a:gd name="connsiteX0" fmla="*/ 0 w 5955342"/>
                <a:gd name="connsiteY0" fmla="*/ 2633533 h 2633533"/>
                <a:gd name="connsiteX1" fmla="*/ 1996120 w 5955342"/>
                <a:gd name="connsiteY1" fmla="*/ 119118 h 2633533"/>
                <a:gd name="connsiteX2" fmla="*/ 4761727 w 5955342"/>
                <a:gd name="connsiteY2" fmla="*/ 232824 h 2633533"/>
                <a:gd name="connsiteX3" fmla="*/ 5955342 w 5955342"/>
                <a:gd name="connsiteY3" fmla="*/ 2483655 h 2633533"/>
                <a:gd name="connsiteX0" fmla="*/ 0 w 5955342"/>
                <a:gd name="connsiteY0" fmla="*/ 2615255 h 2615255"/>
                <a:gd name="connsiteX1" fmla="*/ 1996120 w 5955342"/>
                <a:gd name="connsiteY1" fmla="*/ 100840 h 2615255"/>
                <a:gd name="connsiteX2" fmla="*/ 4761727 w 5955342"/>
                <a:gd name="connsiteY2" fmla="*/ 214546 h 2615255"/>
                <a:gd name="connsiteX3" fmla="*/ 5955342 w 5955342"/>
                <a:gd name="connsiteY3" fmla="*/ 2465377 h 2615255"/>
                <a:gd name="connsiteX0" fmla="*/ 0 w 5955342"/>
                <a:gd name="connsiteY0" fmla="*/ 2615255 h 2615255"/>
                <a:gd name="connsiteX1" fmla="*/ 1996120 w 5955342"/>
                <a:gd name="connsiteY1" fmla="*/ 100840 h 2615255"/>
                <a:gd name="connsiteX2" fmla="*/ 4761727 w 5955342"/>
                <a:gd name="connsiteY2" fmla="*/ 214546 h 2615255"/>
                <a:gd name="connsiteX3" fmla="*/ 5955342 w 5955342"/>
                <a:gd name="connsiteY3" fmla="*/ 2465377 h 2615255"/>
                <a:gd name="connsiteX0" fmla="*/ 0 w 5955342"/>
                <a:gd name="connsiteY0" fmla="*/ 2633533 h 2633533"/>
                <a:gd name="connsiteX1" fmla="*/ 1996120 w 5955342"/>
                <a:gd name="connsiteY1" fmla="*/ 119118 h 2633533"/>
                <a:gd name="connsiteX2" fmla="*/ 4761727 w 5955342"/>
                <a:gd name="connsiteY2" fmla="*/ 232824 h 2633533"/>
                <a:gd name="connsiteX3" fmla="*/ 5955342 w 5955342"/>
                <a:gd name="connsiteY3" fmla="*/ 2483655 h 263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55342" h="2633533">
                  <a:moveTo>
                    <a:pt x="0" y="2633533"/>
                  </a:moveTo>
                  <a:cubicBezTo>
                    <a:pt x="344156" y="1624511"/>
                    <a:pt x="1628836" y="257751"/>
                    <a:pt x="1996120" y="119118"/>
                  </a:cubicBezTo>
                  <a:cubicBezTo>
                    <a:pt x="2363404" y="-19515"/>
                    <a:pt x="4120805" y="-97097"/>
                    <a:pt x="4761727" y="232824"/>
                  </a:cubicBezTo>
                  <a:cubicBezTo>
                    <a:pt x="5402649" y="562745"/>
                    <a:pt x="5748828" y="1962533"/>
                    <a:pt x="5955342" y="2483655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7D8BDC1-1451-A0C1-88DA-74034875B8B9}"/>
                    </a:ext>
                  </a:extLst>
                </p:cNvPr>
                <p:cNvSpPr txBox="1"/>
                <p:nvPr/>
              </p:nvSpPr>
              <p:spPr>
                <a:xfrm>
                  <a:off x="6038315" y="1929475"/>
                  <a:ext cx="1782235" cy="411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𝑐𝑜𝑛𝑠𝑡𝑎𝑛𝑡</m:t>
                        </m:r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7D8BDC1-1451-A0C1-88DA-74034875B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8315" y="1929475"/>
                  <a:ext cx="1782235" cy="4116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466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F293098-EE19-687C-FC36-DF75BD6B571D}"/>
              </a:ext>
            </a:extLst>
          </p:cNvPr>
          <p:cNvGrpSpPr/>
          <p:nvPr/>
        </p:nvGrpSpPr>
        <p:grpSpPr>
          <a:xfrm>
            <a:off x="3430113" y="1462168"/>
            <a:ext cx="5331773" cy="3933664"/>
            <a:chOff x="3430113" y="1462168"/>
            <a:chExt cx="5331773" cy="3933664"/>
          </a:xfrm>
        </p:grpSpPr>
        <p:pic>
          <p:nvPicPr>
            <p:cNvPr id="3" name="Picture 2" descr="A diagram of a graph&#10;&#10;Description automatically generated">
              <a:extLst>
                <a:ext uri="{FF2B5EF4-FFF2-40B4-BE49-F238E27FC236}">
                  <a16:creationId xmlns:a16="http://schemas.microsoft.com/office/drawing/2014/main" id="{1E7CB027-691F-8186-DF36-48BEF5C6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0113" y="1462168"/>
              <a:ext cx="5331773" cy="393366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4AB959-194B-9C7E-2A2F-338CDCCCE826}"/>
                </a:ext>
              </a:extLst>
            </p:cNvPr>
            <p:cNvSpPr/>
            <p:nvPr/>
          </p:nvSpPr>
          <p:spPr>
            <a:xfrm>
              <a:off x="6254105" y="3941211"/>
              <a:ext cx="782374" cy="3569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97D993-3C18-1CB6-A8BD-E9A1BC945A51}"/>
                    </a:ext>
                  </a:extLst>
                </p:cNvPr>
                <p:cNvSpPr txBox="1"/>
                <p:nvPr/>
              </p:nvSpPr>
              <p:spPr>
                <a:xfrm>
                  <a:off x="6254105" y="3941211"/>
                  <a:ext cx="711122" cy="261610"/>
                </a:xfrm>
                <a:prstGeom prst="rect">
                  <a:avLst/>
                </a:prstGeom>
                <a:solidFill>
                  <a:srgbClr val="FFBB61"/>
                </a:solidFill>
                <a:ln>
                  <a:solidFill>
                    <a:schemeClr val="accent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97D993-3C18-1CB6-A8BD-E9A1BC945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4105" y="3941211"/>
                  <a:ext cx="711122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100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29FB6F-F9E6-41E7-14DE-BFC403B33D88}"/>
              </a:ext>
            </a:extLst>
          </p:cNvPr>
          <p:cNvGrpSpPr/>
          <p:nvPr/>
        </p:nvGrpSpPr>
        <p:grpSpPr>
          <a:xfrm>
            <a:off x="1366450" y="439615"/>
            <a:ext cx="7655355" cy="5978769"/>
            <a:chOff x="1366450" y="439615"/>
            <a:chExt cx="7655355" cy="5978769"/>
          </a:xfrm>
        </p:grpSpPr>
        <p:pic>
          <p:nvPicPr>
            <p:cNvPr id="3" name="Picture 2" descr="A graph of a pressure&#10;&#10;Description automatically generated">
              <a:extLst>
                <a:ext uri="{FF2B5EF4-FFF2-40B4-BE49-F238E27FC236}">
                  <a16:creationId xmlns:a16="http://schemas.microsoft.com/office/drawing/2014/main" id="{CFACFD84-E053-1B2B-1C74-7B9F0B40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450" y="439615"/>
              <a:ext cx="7655355" cy="5978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B37E92-3496-5956-7A20-3638D1149068}"/>
                </a:ext>
              </a:extLst>
            </p:cNvPr>
            <p:cNvSpPr/>
            <p:nvPr/>
          </p:nvSpPr>
          <p:spPr>
            <a:xfrm>
              <a:off x="5047481" y="550986"/>
              <a:ext cx="1939471" cy="3000204"/>
            </a:xfrm>
            <a:custGeom>
              <a:avLst/>
              <a:gdLst>
                <a:gd name="connsiteX0" fmla="*/ 526660 w 3862054"/>
                <a:gd name="connsiteY0" fmla="*/ 0 h 3000204"/>
                <a:gd name="connsiteX1" fmla="*/ 3862054 w 3862054"/>
                <a:gd name="connsiteY1" fmla="*/ 0 h 3000204"/>
                <a:gd name="connsiteX2" fmla="*/ 3862054 w 3862054"/>
                <a:gd name="connsiteY2" fmla="*/ 23445 h 3000204"/>
                <a:gd name="connsiteX3" fmla="*/ 1939471 w 3862054"/>
                <a:gd name="connsiteY3" fmla="*/ 23445 h 3000204"/>
                <a:gd name="connsiteX4" fmla="*/ 767163 w 3862054"/>
                <a:gd name="connsiteY4" fmla="*/ 2168768 h 3000204"/>
                <a:gd name="connsiteX5" fmla="*/ 59749 w 3862054"/>
                <a:gd name="connsiteY5" fmla="*/ 2937179 h 3000204"/>
                <a:gd name="connsiteX6" fmla="*/ 0 w 3862054"/>
                <a:gd name="connsiteY6" fmla="*/ 3000204 h 3000204"/>
                <a:gd name="connsiteX7" fmla="*/ 43405 w 3862054"/>
                <a:gd name="connsiteY7" fmla="*/ 2684583 h 3000204"/>
                <a:gd name="connsiteX8" fmla="*/ 526660 w 3862054"/>
                <a:gd name="connsiteY8" fmla="*/ 0 h 3000204"/>
                <a:gd name="connsiteX0" fmla="*/ 526660 w 3862054"/>
                <a:gd name="connsiteY0" fmla="*/ 0 h 3000204"/>
                <a:gd name="connsiteX1" fmla="*/ 3862054 w 3862054"/>
                <a:gd name="connsiteY1" fmla="*/ 0 h 3000204"/>
                <a:gd name="connsiteX2" fmla="*/ 1939471 w 3862054"/>
                <a:gd name="connsiteY2" fmla="*/ 23445 h 3000204"/>
                <a:gd name="connsiteX3" fmla="*/ 767163 w 3862054"/>
                <a:gd name="connsiteY3" fmla="*/ 2168768 h 3000204"/>
                <a:gd name="connsiteX4" fmla="*/ 59749 w 3862054"/>
                <a:gd name="connsiteY4" fmla="*/ 2937179 h 3000204"/>
                <a:gd name="connsiteX5" fmla="*/ 0 w 3862054"/>
                <a:gd name="connsiteY5" fmla="*/ 3000204 h 3000204"/>
                <a:gd name="connsiteX6" fmla="*/ 43405 w 3862054"/>
                <a:gd name="connsiteY6" fmla="*/ 2684583 h 3000204"/>
                <a:gd name="connsiteX7" fmla="*/ 526660 w 3862054"/>
                <a:gd name="connsiteY7" fmla="*/ 0 h 3000204"/>
                <a:gd name="connsiteX0" fmla="*/ 526660 w 1939471"/>
                <a:gd name="connsiteY0" fmla="*/ 0 h 3000204"/>
                <a:gd name="connsiteX1" fmla="*/ 1939471 w 1939471"/>
                <a:gd name="connsiteY1" fmla="*/ 23445 h 3000204"/>
                <a:gd name="connsiteX2" fmla="*/ 767163 w 1939471"/>
                <a:gd name="connsiteY2" fmla="*/ 2168768 h 3000204"/>
                <a:gd name="connsiteX3" fmla="*/ 59749 w 1939471"/>
                <a:gd name="connsiteY3" fmla="*/ 2937179 h 3000204"/>
                <a:gd name="connsiteX4" fmla="*/ 0 w 1939471"/>
                <a:gd name="connsiteY4" fmla="*/ 3000204 h 3000204"/>
                <a:gd name="connsiteX5" fmla="*/ 43405 w 1939471"/>
                <a:gd name="connsiteY5" fmla="*/ 2684583 h 3000204"/>
                <a:gd name="connsiteX6" fmla="*/ 526660 w 1939471"/>
                <a:gd name="connsiteY6" fmla="*/ 0 h 300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471" h="3000204">
                  <a:moveTo>
                    <a:pt x="526660" y="0"/>
                  </a:moveTo>
                  <a:lnTo>
                    <a:pt x="1939471" y="23445"/>
                  </a:lnTo>
                  <a:cubicBezTo>
                    <a:pt x="1478364" y="1043352"/>
                    <a:pt x="1533071" y="937845"/>
                    <a:pt x="767163" y="2168768"/>
                  </a:cubicBezTo>
                  <a:cubicBezTo>
                    <a:pt x="537586" y="2424722"/>
                    <a:pt x="300682" y="2680676"/>
                    <a:pt x="59749" y="2937179"/>
                  </a:cubicBezTo>
                  <a:lnTo>
                    <a:pt x="0" y="3000204"/>
                  </a:lnTo>
                  <a:lnTo>
                    <a:pt x="43405" y="2684583"/>
                  </a:lnTo>
                  <a:cubicBezTo>
                    <a:pt x="204490" y="1789722"/>
                    <a:pt x="318682" y="906584"/>
                    <a:pt x="526660" y="0"/>
                  </a:cubicBezTo>
                  <a:close/>
                </a:path>
              </a:pathLst>
            </a:custGeom>
            <a:solidFill>
              <a:schemeClr val="accent6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54AF3B3-5D4A-44AB-763A-874AB945DACE}"/>
                </a:ext>
              </a:extLst>
            </p:cNvPr>
            <p:cNvSpPr/>
            <p:nvPr/>
          </p:nvSpPr>
          <p:spPr>
            <a:xfrm>
              <a:off x="8886091" y="574656"/>
              <a:ext cx="23445" cy="5275159"/>
            </a:xfrm>
            <a:custGeom>
              <a:avLst/>
              <a:gdLst>
                <a:gd name="connsiteX0" fmla="*/ 23445 w 23445"/>
                <a:gd name="connsiteY0" fmla="*/ 0 h 5275159"/>
                <a:gd name="connsiteX1" fmla="*/ 23445 w 23445"/>
                <a:gd name="connsiteY1" fmla="*/ 5275159 h 5275159"/>
                <a:gd name="connsiteX2" fmla="*/ 0 w 23445"/>
                <a:gd name="connsiteY2" fmla="*/ 5275159 h 5275159"/>
                <a:gd name="connsiteX3" fmla="*/ 23445 w 23445"/>
                <a:gd name="connsiteY3" fmla="*/ 0 h 527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45" h="5275159">
                  <a:moveTo>
                    <a:pt x="23445" y="0"/>
                  </a:moveTo>
                  <a:lnTo>
                    <a:pt x="23445" y="5275159"/>
                  </a:lnTo>
                  <a:lnTo>
                    <a:pt x="0" y="5275159"/>
                  </a:lnTo>
                  <a:lnTo>
                    <a:pt x="23445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0EF2922-4BB1-7FB6-EB72-7F4EDE76A72C}"/>
                </a:ext>
              </a:extLst>
            </p:cNvPr>
            <p:cNvSpPr/>
            <p:nvPr/>
          </p:nvSpPr>
          <p:spPr>
            <a:xfrm>
              <a:off x="2098430" y="5838092"/>
              <a:ext cx="6787661" cy="11723"/>
            </a:xfrm>
            <a:custGeom>
              <a:avLst/>
              <a:gdLst>
                <a:gd name="connsiteX0" fmla="*/ 2695962 w 6787661"/>
                <a:gd name="connsiteY0" fmla="*/ 0 h 11723"/>
                <a:gd name="connsiteX1" fmla="*/ 3804138 w 6787661"/>
                <a:gd name="connsiteY1" fmla="*/ 0 h 11723"/>
                <a:gd name="connsiteX2" fmla="*/ 6787661 w 6787661"/>
                <a:gd name="connsiteY2" fmla="*/ 11723 h 11723"/>
                <a:gd name="connsiteX3" fmla="*/ 0 w 6787661"/>
                <a:gd name="connsiteY3" fmla="*/ 11723 h 11723"/>
                <a:gd name="connsiteX4" fmla="*/ 10132 w 6787661"/>
                <a:gd name="connsiteY4" fmla="*/ 11678 h 11723"/>
                <a:gd name="connsiteX5" fmla="*/ 2695962 w 6787661"/>
                <a:gd name="connsiteY5" fmla="*/ 0 h 1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7661" h="11723">
                  <a:moveTo>
                    <a:pt x="2695962" y="0"/>
                  </a:moveTo>
                  <a:lnTo>
                    <a:pt x="3804138" y="0"/>
                  </a:lnTo>
                  <a:lnTo>
                    <a:pt x="6787661" y="11723"/>
                  </a:lnTo>
                  <a:lnTo>
                    <a:pt x="0" y="11723"/>
                  </a:lnTo>
                  <a:lnTo>
                    <a:pt x="10132" y="11678"/>
                  </a:lnTo>
                  <a:lnTo>
                    <a:pt x="269596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A61D2DE-0ABC-0678-AF5A-482F5636333C}"/>
                </a:ext>
              </a:extLst>
            </p:cNvPr>
            <p:cNvSpPr/>
            <p:nvPr/>
          </p:nvSpPr>
          <p:spPr>
            <a:xfrm>
              <a:off x="2098429" y="550986"/>
              <a:ext cx="6811108" cy="5298829"/>
            </a:xfrm>
            <a:custGeom>
              <a:avLst/>
              <a:gdLst>
                <a:gd name="connsiteX0" fmla="*/ 1 w 6811108"/>
                <a:gd name="connsiteY0" fmla="*/ 0 h 5298829"/>
                <a:gd name="connsiteX1" fmla="*/ 3475713 w 6811108"/>
                <a:gd name="connsiteY1" fmla="*/ 0 h 5298829"/>
                <a:gd name="connsiteX2" fmla="*/ 2992458 w 6811108"/>
                <a:gd name="connsiteY2" fmla="*/ 2684583 h 5298829"/>
                <a:gd name="connsiteX3" fmla="*/ 2949053 w 6811108"/>
                <a:gd name="connsiteY3" fmla="*/ 3000204 h 5298829"/>
                <a:gd name="connsiteX4" fmla="*/ 3008802 w 6811108"/>
                <a:gd name="connsiteY4" fmla="*/ 2937179 h 5298829"/>
                <a:gd name="connsiteX5" fmla="*/ 3716216 w 6811108"/>
                <a:gd name="connsiteY5" fmla="*/ 2168768 h 5298829"/>
                <a:gd name="connsiteX6" fmla="*/ 4888524 w 6811108"/>
                <a:gd name="connsiteY6" fmla="*/ 23445 h 5298829"/>
                <a:gd name="connsiteX7" fmla="*/ 6811108 w 6811108"/>
                <a:gd name="connsiteY7" fmla="*/ 23445 h 5298829"/>
                <a:gd name="connsiteX8" fmla="*/ 6787662 w 6811108"/>
                <a:gd name="connsiteY8" fmla="*/ 5298829 h 5298829"/>
                <a:gd name="connsiteX9" fmla="*/ 3804139 w 6811108"/>
                <a:gd name="connsiteY9" fmla="*/ 5287106 h 5298829"/>
                <a:gd name="connsiteX10" fmla="*/ 2695963 w 6811108"/>
                <a:gd name="connsiteY10" fmla="*/ 5287106 h 5298829"/>
                <a:gd name="connsiteX11" fmla="*/ 10133 w 6811108"/>
                <a:gd name="connsiteY11" fmla="*/ 5298784 h 5298829"/>
                <a:gd name="connsiteX12" fmla="*/ 1 w 6811108"/>
                <a:gd name="connsiteY12" fmla="*/ 5298829 h 5298829"/>
                <a:gd name="connsiteX13" fmla="*/ 1 w 6811108"/>
                <a:gd name="connsiteY13" fmla="*/ 5298828 h 5298829"/>
                <a:gd name="connsiteX14" fmla="*/ 0 w 6811108"/>
                <a:gd name="connsiteY14" fmla="*/ 5298828 h 5298829"/>
                <a:gd name="connsiteX15" fmla="*/ 1 w 6811108"/>
                <a:gd name="connsiteY15" fmla="*/ 5298596 h 5298829"/>
                <a:gd name="connsiteX16" fmla="*/ 1 w 6811108"/>
                <a:gd name="connsiteY16" fmla="*/ 5287106 h 5298829"/>
                <a:gd name="connsiteX17" fmla="*/ 1 w 6811108"/>
                <a:gd name="connsiteY17" fmla="*/ 4958860 h 529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11108" h="5298829">
                  <a:moveTo>
                    <a:pt x="1" y="0"/>
                  </a:moveTo>
                  <a:lnTo>
                    <a:pt x="3475713" y="0"/>
                  </a:lnTo>
                  <a:cubicBezTo>
                    <a:pt x="3267735" y="906584"/>
                    <a:pt x="3153543" y="1789722"/>
                    <a:pt x="2992458" y="2684583"/>
                  </a:cubicBezTo>
                  <a:lnTo>
                    <a:pt x="2949053" y="3000204"/>
                  </a:lnTo>
                  <a:lnTo>
                    <a:pt x="3008802" y="2937179"/>
                  </a:lnTo>
                  <a:cubicBezTo>
                    <a:pt x="3249735" y="2680676"/>
                    <a:pt x="3486639" y="2424722"/>
                    <a:pt x="3716216" y="2168768"/>
                  </a:cubicBezTo>
                  <a:cubicBezTo>
                    <a:pt x="4482124" y="937845"/>
                    <a:pt x="4427417" y="1043352"/>
                    <a:pt x="4888524" y="23445"/>
                  </a:cubicBezTo>
                  <a:lnTo>
                    <a:pt x="6811108" y="23445"/>
                  </a:lnTo>
                  <a:lnTo>
                    <a:pt x="6787662" y="5298829"/>
                  </a:lnTo>
                  <a:lnTo>
                    <a:pt x="3804139" y="5287106"/>
                  </a:lnTo>
                  <a:lnTo>
                    <a:pt x="2695963" y="5287106"/>
                  </a:lnTo>
                  <a:lnTo>
                    <a:pt x="10133" y="5298784"/>
                  </a:lnTo>
                  <a:lnTo>
                    <a:pt x="1" y="5298829"/>
                  </a:lnTo>
                  <a:lnTo>
                    <a:pt x="1" y="5298828"/>
                  </a:lnTo>
                  <a:lnTo>
                    <a:pt x="0" y="5298828"/>
                  </a:lnTo>
                  <a:lnTo>
                    <a:pt x="1" y="5298596"/>
                  </a:lnTo>
                  <a:lnTo>
                    <a:pt x="1" y="5287106"/>
                  </a:lnTo>
                  <a:lnTo>
                    <a:pt x="1" y="4958860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255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9F13A74-B306-0EAD-D222-E9F055934036}"/>
              </a:ext>
            </a:extLst>
          </p:cNvPr>
          <p:cNvGrpSpPr/>
          <p:nvPr/>
        </p:nvGrpSpPr>
        <p:grpSpPr>
          <a:xfrm>
            <a:off x="3141024" y="1425039"/>
            <a:ext cx="7178633" cy="4046164"/>
            <a:chOff x="3141024" y="1425039"/>
            <a:chExt cx="7178633" cy="404616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D67963E-5319-D8A5-7CF1-5F4C3E4F01E5}"/>
                </a:ext>
              </a:extLst>
            </p:cNvPr>
            <p:cNvCxnSpPr/>
            <p:nvPr/>
          </p:nvCxnSpPr>
          <p:spPr>
            <a:xfrm>
              <a:off x="3800104" y="1425039"/>
              <a:ext cx="0" cy="3396343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47DBC71-970D-4DD6-798A-A3AFD53466C0}"/>
                </a:ext>
              </a:extLst>
            </p:cNvPr>
            <p:cNvCxnSpPr>
              <a:cxnSpLocks/>
            </p:cNvCxnSpPr>
            <p:nvPr/>
          </p:nvCxnSpPr>
          <p:spPr>
            <a:xfrm>
              <a:off x="6517575" y="2042556"/>
              <a:ext cx="0" cy="2778826"/>
            </a:xfrm>
            <a:prstGeom prst="line">
              <a:avLst/>
            </a:prstGeom>
            <a:ln w="44450">
              <a:solidFill>
                <a:srgbClr val="FF000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FFB60D-8748-5E53-3B63-80A1CF75917F}"/>
                </a:ext>
              </a:extLst>
            </p:cNvPr>
            <p:cNvCxnSpPr>
              <a:cxnSpLocks/>
            </p:cNvCxnSpPr>
            <p:nvPr/>
          </p:nvCxnSpPr>
          <p:spPr>
            <a:xfrm>
              <a:off x="7536874" y="3429000"/>
              <a:ext cx="0" cy="1392382"/>
            </a:xfrm>
            <a:prstGeom prst="line">
              <a:avLst/>
            </a:prstGeom>
            <a:ln w="44450">
              <a:solidFill>
                <a:srgbClr val="FF000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4D3AC4-0BD8-EFE6-BFDE-AAD2A0A9A7BE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97" y="4286992"/>
              <a:ext cx="0" cy="534390"/>
            </a:xfrm>
            <a:prstGeom prst="line">
              <a:avLst/>
            </a:prstGeom>
            <a:ln w="44450">
              <a:solidFill>
                <a:srgbClr val="FF000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B41BDE-8093-AAA7-0ABA-80B6BB1424A6}"/>
                </a:ext>
              </a:extLst>
            </p:cNvPr>
            <p:cNvCxnSpPr>
              <a:cxnSpLocks/>
            </p:cNvCxnSpPr>
            <p:nvPr/>
          </p:nvCxnSpPr>
          <p:spPr>
            <a:xfrm>
              <a:off x="5539840" y="3429000"/>
              <a:ext cx="0" cy="1392382"/>
            </a:xfrm>
            <a:prstGeom prst="line">
              <a:avLst/>
            </a:prstGeom>
            <a:ln w="44450">
              <a:solidFill>
                <a:srgbClr val="FF000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B12F5C-4036-15CF-74C0-AF23C58C3203}"/>
                </a:ext>
              </a:extLst>
            </p:cNvPr>
            <p:cNvCxnSpPr>
              <a:cxnSpLocks/>
            </p:cNvCxnSpPr>
            <p:nvPr/>
          </p:nvCxnSpPr>
          <p:spPr>
            <a:xfrm>
              <a:off x="4528458" y="4286992"/>
              <a:ext cx="0" cy="534390"/>
            </a:xfrm>
            <a:prstGeom prst="line">
              <a:avLst/>
            </a:prstGeom>
            <a:ln w="44450">
              <a:solidFill>
                <a:srgbClr val="FF000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39CD4DA-E6E8-CF1B-D191-F99BADA312E8}"/>
                    </a:ext>
                  </a:extLst>
                </p:cNvPr>
                <p:cNvSpPr txBox="1"/>
                <p:nvPr/>
              </p:nvSpPr>
              <p:spPr>
                <a:xfrm>
                  <a:off x="4130634" y="4904509"/>
                  <a:ext cx="795647" cy="566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39CD4DA-E6E8-CF1B-D191-F99BADA31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634" y="4904509"/>
                  <a:ext cx="795647" cy="566694"/>
                </a:xfrm>
                <a:prstGeom prst="rect">
                  <a:avLst/>
                </a:prstGeom>
                <a:blipFill>
                  <a:blip r:embed="rId2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2F6F878-51E7-78D6-5C64-663A242090F7}"/>
                    </a:ext>
                  </a:extLst>
                </p:cNvPr>
                <p:cNvSpPr txBox="1"/>
                <p:nvPr/>
              </p:nvSpPr>
              <p:spPr>
                <a:xfrm>
                  <a:off x="8146473" y="4904509"/>
                  <a:ext cx="7956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2F6F878-51E7-78D6-5C64-663A24209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473" y="4904509"/>
                  <a:ext cx="79564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8F9E082-138D-772D-9D49-7DA5A65C0065}"/>
                    </a:ext>
                  </a:extLst>
                </p:cNvPr>
                <p:cNvSpPr txBox="1"/>
                <p:nvPr/>
              </p:nvSpPr>
              <p:spPr>
                <a:xfrm>
                  <a:off x="5142016" y="4904509"/>
                  <a:ext cx="795647" cy="566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8F9E082-138D-772D-9D49-7DA5A65C0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016" y="4904509"/>
                  <a:ext cx="795647" cy="566694"/>
                </a:xfrm>
                <a:prstGeom prst="rect">
                  <a:avLst/>
                </a:prstGeom>
                <a:blipFill>
                  <a:blip r:embed="rId4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3CFCB95-E571-8693-49BD-A6EFAE4073F6}"/>
                    </a:ext>
                  </a:extLst>
                </p:cNvPr>
                <p:cNvSpPr txBox="1"/>
                <p:nvPr/>
              </p:nvSpPr>
              <p:spPr>
                <a:xfrm>
                  <a:off x="6119751" y="4904509"/>
                  <a:ext cx="7956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3CFCB95-E571-8693-49BD-A6EFAE407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751" y="4904509"/>
                  <a:ext cx="7956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EF55CE1-5E9D-F18A-4179-F87A3BE6A87C}"/>
                    </a:ext>
                  </a:extLst>
                </p:cNvPr>
                <p:cNvSpPr txBox="1"/>
                <p:nvPr/>
              </p:nvSpPr>
              <p:spPr>
                <a:xfrm>
                  <a:off x="7133112" y="4904509"/>
                  <a:ext cx="7956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EF55CE1-5E9D-F18A-4179-F87A3BE6A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112" y="4904509"/>
                  <a:ext cx="79564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E174EE6-48D4-AEB9-9AF9-B0790BEF00BB}"/>
                    </a:ext>
                  </a:extLst>
                </p:cNvPr>
                <p:cNvSpPr txBox="1"/>
                <p:nvPr/>
              </p:nvSpPr>
              <p:spPr>
                <a:xfrm>
                  <a:off x="9660577" y="4636716"/>
                  <a:ext cx="65908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E174EE6-48D4-AEB9-9AF9-B0790BEF0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577" y="4636716"/>
                  <a:ext cx="65908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36DD29A-AEF5-35A4-DCB8-84F487ABAF04}"/>
                    </a:ext>
                  </a:extLst>
                </p:cNvPr>
                <p:cNvSpPr txBox="1"/>
                <p:nvPr/>
              </p:nvSpPr>
              <p:spPr>
                <a:xfrm>
                  <a:off x="3141024" y="1574953"/>
                  <a:ext cx="65908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36DD29A-AEF5-35A4-DCB8-84F487ABA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024" y="1574953"/>
                  <a:ext cx="65908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56DCCF-9A5D-AB01-6D55-43D9AF6BCB3F}"/>
                </a:ext>
              </a:extLst>
            </p:cNvPr>
            <p:cNvCxnSpPr>
              <a:cxnSpLocks/>
            </p:cNvCxnSpPr>
            <p:nvPr/>
          </p:nvCxnSpPr>
          <p:spPr>
            <a:xfrm>
              <a:off x="3800104" y="4821382"/>
              <a:ext cx="594953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3507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8F8D007-9849-4C9C-F4BF-08993356C4E0}"/>
              </a:ext>
            </a:extLst>
          </p:cNvPr>
          <p:cNvGrpSpPr/>
          <p:nvPr/>
        </p:nvGrpSpPr>
        <p:grpSpPr>
          <a:xfrm>
            <a:off x="6651172" y="2268462"/>
            <a:ext cx="4642152" cy="2321076"/>
            <a:chOff x="6651172" y="2268462"/>
            <a:chExt cx="4642152" cy="2321076"/>
          </a:xfrm>
        </p:grpSpPr>
        <p:pic>
          <p:nvPicPr>
            <p:cNvPr id="3" name="Picture 2" descr="A diagram of a circle with a line and a circle with a line and a circle with a circle with a circle with a circle with a circle with a circle with a circle with a circle with&#10;&#10;Description automatically generated">
              <a:extLst>
                <a:ext uri="{FF2B5EF4-FFF2-40B4-BE49-F238E27FC236}">
                  <a16:creationId xmlns:a16="http://schemas.microsoft.com/office/drawing/2014/main" id="{0D7663B8-84FC-5E90-D68B-987B2744C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172" y="2268462"/>
              <a:ext cx="4642152" cy="23210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A17AFF0-E865-CA46-34E3-FDB841FEF061}"/>
                    </a:ext>
                  </a:extLst>
                </p:cNvPr>
                <p:cNvSpPr txBox="1"/>
                <p:nvPr/>
              </p:nvSpPr>
              <p:spPr>
                <a:xfrm>
                  <a:off x="8637219" y="2379560"/>
                  <a:ext cx="4789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A17AFF0-E865-CA46-34E3-FDB841FEF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219" y="2379560"/>
                  <a:ext cx="47897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43ED1EC-C7D2-4509-A29C-1AA8C0327765}"/>
                    </a:ext>
                  </a:extLst>
                </p:cNvPr>
                <p:cNvSpPr txBox="1"/>
                <p:nvPr/>
              </p:nvSpPr>
              <p:spPr>
                <a:xfrm>
                  <a:off x="8158248" y="3514974"/>
                  <a:ext cx="478971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rgbClr val="BE62C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BE62CB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BE62CB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43ED1EC-C7D2-4509-A29C-1AA8C0327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248" y="3514974"/>
                  <a:ext cx="478971" cy="4029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71E9334-B98D-98CC-032E-71E68A5CE60D}"/>
                    </a:ext>
                  </a:extLst>
                </p:cNvPr>
                <p:cNvSpPr txBox="1"/>
                <p:nvPr/>
              </p:nvSpPr>
              <p:spPr>
                <a:xfrm>
                  <a:off x="10774437" y="2694854"/>
                  <a:ext cx="4789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71E9334-B98D-98CC-032E-71E68A5CE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4437" y="2694854"/>
                  <a:ext cx="4789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3F45B9-A115-000F-B4ED-CA192571ECF3}"/>
                </a:ext>
              </a:extLst>
            </p:cNvPr>
            <p:cNvCxnSpPr/>
            <p:nvPr/>
          </p:nvCxnSpPr>
          <p:spPr>
            <a:xfrm flipV="1">
              <a:off x="8650515" y="3122306"/>
              <a:ext cx="0" cy="785337"/>
            </a:xfrm>
            <a:prstGeom prst="straightConnector1">
              <a:avLst/>
            </a:prstGeom>
            <a:ln w="25400">
              <a:solidFill>
                <a:srgbClr val="BE62CB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7115C8-7CBE-3977-143A-DCD1B8590053}"/>
                </a:ext>
              </a:extLst>
            </p:cNvPr>
            <p:cNvSpPr/>
            <p:nvPr/>
          </p:nvSpPr>
          <p:spPr>
            <a:xfrm>
              <a:off x="8898262" y="2856531"/>
              <a:ext cx="94855" cy="948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AD5891-A98E-57FA-F509-F0AA4BA139C5}"/>
              </a:ext>
            </a:extLst>
          </p:cNvPr>
          <p:cNvGrpSpPr/>
          <p:nvPr/>
        </p:nvGrpSpPr>
        <p:grpSpPr>
          <a:xfrm>
            <a:off x="1126085" y="2146300"/>
            <a:ext cx="4642152" cy="2565400"/>
            <a:chOff x="1126085" y="2146300"/>
            <a:chExt cx="4642152" cy="2565400"/>
          </a:xfrm>
        </p:grpSpPr>
        <p:pic>
          <p:nvPicPr>
            <p:cNvPr id="5" name="Picture 4" descr="A diagram of a cycle&#10;&#10;Description automatically generated">
              <a:extLst>
                <a:ext uri="{FF2B5EF4-FFF2-40B4-BE49-F238E27FC236}">
                  <a16:creationId xmlns:a16="http://schemas.microsoft.com/office/drawing/2014/main" id="{2EB64936-D086-2329-785F-F6BCB93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6085" y="2146300"/>
              <a:ext cx="4642152" cy="2565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3EA998E-9F45-2DC2-8031-051F62B5C5E2}"/>
                    </a:ext>
                  </a:extLst>
                </p:cNvPr>
                <p:cNvSpPr txBox="1"/>
                <p:nvPr/>
              </p:nvSpPr>
              <p:spPr>
                <a:xfrm>
                  <a:off x="3127848" y="2379560"/>
                  <a:ext cx="4789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3EA998E-9F45-2DC2-8031-051F62B5C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7848" y="2379560"/>
                  <a:ext cx="47897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BCCE2A4-8309-332E-7DCB-1A854A45B379}"/>
                    </a:ext>
                  </a:extLst>
                </p:cNvPr>
                <p:cNvSpPr txBox="1"/>
                <p:nvPr/>
              </p:nvSpPr>
              <p:spPr>
                <a:xfrm>
                  <a:off x="5150149" y="2719293"/>
                  <a:ext cx="4789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BCCE2A4-8309-332E-7DCB-1A854A45B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149" y="2719293"/>
                  <a:ext cx="4789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BE7E1D-D248-4B9F-1A25-40582BB7AF8A}"/>
                    </a:ext>
                  </a:extLst>
                </p:cNvPr>
                <p:cNvSpPr txBox="1"/>
                <p:nvPr/>
              </p:nvSpPr>
              <p:spPr>
                <a:xfrm>
                  <a:off x="2583582" y="3504712"/>
                  <a:ext cx="478971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rgbClr val="BE62C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BE62CB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BE62CB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BE7E1D-D248-4B9F-1A25-40582BB7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582" y="3504712"/>
                  <a:ext cx="478971" cy="4029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CF884D2-44CC-5C4F-B69F-C0DE90708F63}"/>
                </a:ext>
              </a:extLst>
            </p:cNvPr>
            <p:cNvCxnSpPr/>
            <p:nvPr/>
          </p:nvCxnSpPr>
          <p:spPr>
            <a:xfrm flipV="1">
              <a:off x="3062554" y="3123088"/>
              <a:ext cx="0" cy="785337"/>
            </a:xfrm>
            <a:prstGeom prst="straightConnector1">
              <a:avLst/>
            </a:prstGeom>
            <a:ln w="25400">
              <a:solidFill>
                <a:srgbClr val="BE62CB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4ADB5AC-E2E3-90AC-2EF7-45E76164D76E}"/>
                </a:ext>
              </a:extLst>
            </p:cNvPr>
            <p:cNvSpPr/>
            <p:nvPr/>
          </p:nvSpPr>
          <p:spPr>
            <a:xfrm>
              <a:off x="3367482" y="2886614"/>
              <a:ext cx="94855" cy="948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0121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12E4758-69E7-A4E0-3E58-C6944A6E6188}"/>
              </a:ext>
            </a:extLst>
          </p:cNvPr>
          <p:cNvGrpSpPr/>
          <p:nvPr/>
        </p:nvGrpSpPr>
        <p:grpSpPr>
          <a:xfrm>
            <a:off x="3039321" y="101600"/>
            <a:ext cx="6113356" cy="6654800"/>
            <a:chOff x="3039321" y="101600"/>
            <a:chExt cx="6113356" cy="66548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6BD1871-A71F-3B09-85A0-FB6EF08B1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9322" y="4501710"/>
              <a:ext cx="6113355" cy="225469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869875-4DD6-FE17-0966-32897951E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9321" y="101600"/>
              <a:ext cx="6113355" cy="4578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917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CD0AE651-24C0-D2EE-45E6-528E64441E08}"/>
              </a:ext>
            </a:extLst>
          </p:cNvPr>
          <p:cNvGrpSpPr/>
          <p:nvPr/>
        </p:nvGrpSpPr>
        <p:grpSpPr>
          <a:xfrm>
            <a:off x="1774479" y="262550"/>
            <a:ext cx="9198321" cy="6129197"/>
            <a:chOff x="1774479" y="262550"/>
            <a:chExt cx="9198321" cy="612919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FACE94-8AC5-AC30-5461-E0E18AA1F120}"/>
                </a:ext>
              </a:extLst>
            </p:cNvPr>
            <p:cNvSpPr/>
            <p:nvPr/>
          </p:nvSpPr>
          <p:spPr>
            <a:xfrm>
              <a:off x="1774479" y="262550"/>
              <a:ext cx="9198321" cy="6129197"/>
            </a:xfrm>
            <a:prstGeom prst="rect">
              <a:avLst/>
            </a:prstGeom>
            <a:solidFill>
              <a:srgbClr val="E7C3C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5A85777-EA70-F82B-0037-252D2E76D853}"/>
                </a:ext>
              </a:extLst>
            </p:cNvPr>
            <p:cNvGrpSpPr/>
            <p:nvPr/>
          </p:nvGrpSpPr>
          <p:grpSpPr>
            <a:xfrm>
              <a:off x="2380307" y="808030"/>
              <a:ext cx="8266568" cy="5241940"/>
              <a:chOff x="587721" y="176572"/>
              <a:chExt cx="10152366" cy="643774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1763F59-2E24-D169-7D7B-A4127A430F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80023" y="176572"/>
                <a:ext cx="5260064" cy="5260064"/>
                <a:chOff x="5966233" y="1431817"/>
                <a:chExt cx="5260064" cy="4650742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A28CBD8-5F4B-258F-8137-3F4FC1BA076B}"/>
                    </a:ext>
                  </a:extLst>
                </p:cNvPr>
                <p:cNvSpPr/>
                <p:nvPr/>
              </p:nvSpPr>
              <p:spPr>
                <a:xfrm>
                  <a:off x="5966233" y="1431817"/>
                  <a:ext cx="5260064" cy="465074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97D5630-2E99-0987-9A17-C86D4721723A}"/>
                    </a:ext>
                  </a:extLst>
                </p:cNvPr>
                <p:cNvSpPr/>
                <p:nvPr/>
              </p:nvSpPr>
              <p:spPr>
                <a:xfrm>
                  <a:off x="6664105" y="2048848"/>
                  <a:ext cx="3864320" cy="341668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96E7DE00-1718-9E75-72A4-21FCA6A82E47}"/>
                    </a:ext>
                  </a:extLst>
                </p:cNvPr>
                <p:cNvSpPr/>
                <p:nvPr/>
              </p:nvSpPr>
              <p:spPr>
                <a:xfrm>
                  <a:off x="7414788" y="2712573"/>
                  <a:ext cx="2362954" cy="208923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rgbClr val="BE62C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BD63D03-80A3-CBED-24C1-818E1C639CF6}"/>
                    </a:ext>
                  </a:extLst>
                </p:cNvPr>
                <p:cNvSpPr/>
                <p:nvPr/>
              </p:nvSpPr>
              <p:spPr>
                <a:xfrm>
                  <a:off x="8103604" y="3321597"/>
                  <a:ext cx="985322" cy="871182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AB69497-8D44-6C3F-0DDA-970CDC7A2CE7}"/>
                    </a:ext>
                  </a:extLst>
                </p:cNvPr>
                <p:cNvSpPr txBox="1"/>
                <p:nvPr/>
              </p:nvSpPr>
              <p:spPr>
                <a:xfrm>
                  <a:off x="8207689" y="3439697"/>
                  <a:ext cx="777152" cy="634983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92D05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MC/CNM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CE23D97-253A-6A26-5BB0-7602CBDC231B}"/>
                    </a:ext>
                  </a:extLst>
                </p:cNvPr>
                <p:cNvSpPr txBox="1"/>
                <p:nvPr/>
              </p:nvSpPr>
              <p:spPr>
                <a:xfrm>
                  <a:off x="8149207" y="2877511"/>
                  <a:ext cx="894116" cy="36762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BE62CB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CNM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0E52DC4-0151-3977-49B6-EDB111254827}"/>
                    </a:ext>
                  </a:extLst>
                </p:cNvPr>
                <p:cNvSpPr txBox="1"/>
                <p:nvPr/>
              </p:nvSpPr>
              <p:spPr>
                <a:xfrm>
                  <a:off x="8103604" y="2213120"/>
                  <a:ext cx="985323" cy="36762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4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WNM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9E6876D-BDD0-624E-3BC6-5660233C0CCE}"/>
                    </a:ext>
                  </a:extLst>
                </p:cNvPr>
                <p:cNvSpPr txBox="1"/>
                <p:nvPr/>
              </p:nvSpPr>
              <p:spPr>
                <a:xfrm>
                  <a:off x="8103604" y="1578341"/>
                  <a:ext cx="985322" cy="36762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WIM</a:t>
                  </a: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0215FB-0E85-3771-3E9F-4A51A2586C24}"/>
                  </a:ext>
                </a:extLst>
              </p:cNvPr>
              <p:cNvSpPr txBox="1"/>
              <p:nvPr/>
            </p:nvSpPr>
            <p:spPr>
              <a:xfrm>
                <a:off x="2570110" y="2734435"/>
                <a:ext cx="2096744" cy="9449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HIM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FC2DF68-A6A1-C39F-4026-B28E345F1C8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7721" y="418432"/>
                <a:ext cx="2019677" cy="2019677"/>
                <a:chOff x="5966233" y="1431817"/>
                <a:chExt cx="5260064" cy="4650742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D0A702B-A9BA-D804-EBC7-E1DFD2E8308E}"/>
                    </a:ext>
                  </a:extLst>
                </p:cNvPr>
                <p:cNvSpPr/>
                <p:nvPr/>
              </p:nvSpPr>
              <p:spPr>
                <a:xfrm>
                  <a:off x="5966233" y="1431817"/>
                  <a:ext cx="5260064" cy="465074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10ADBFFC-674A-76AC-272C-1C130A622C28}"/>
                    </a:ext>
                  </a:extLst>
                </p:cNvPr>
                <p:cNvSpPr/>
                <p:nvPr/>
              </p:nvSpPr>
              <p:spPr>
                <a:xfrm>
                  <a:off x="6664105" y="2048848"/>
                  <a:ext cx="3864320" cy="341668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44D487D2-1C1B-599F-4817-E646181310B1}"/>
                    </a:ext>
                  </a:extLst>
                </p:cNvPr>
                <p:cNvSpPr/>
                <p:nvPr/>
              </p:nvSpPr>
              <p:spPr>
                <a:xfrm>
                  <a:off x="7414788" y="2712573"/>
                  <a:ext cx="2362954" cy="208923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rgbClr val="BE62C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A7E477A-F58D-FB11-42E2-395ABE752EE3}"/>
                    </a:ext>
                  </a:extLst>
                </p:cNvPr>
                <p:cNvSpPr/>
                <p:nvPr/>
              </p:nvSpPr>
              <p:spPr>
                <a:xfrm>
                  <a:off x="8103604" y="3321597"/>
                  <a:ext cx="985322" cy="871182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19C9236-127C-B976-F825-82A42067C8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7203" y="4245157"/>
                <a:ext cx="1373737" cy="1373737"/>
                <a:chOff x="5966233" y="1431817"/>
                <a:chExt cx="5260064" cy="4650742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8883C2B1-8A8B-B158-E894-9C383FE9CF23}"/>
                    </a:ext>
                  </a:extLst>
                </p:cNvPr>
                <p:cNvSpPr/>
                <p:nvPr/>
              </p:nvSpPr>
              <p:spPr>
                <a:xfrm>
                  <a:off x="5966233" y="1431817"/>
                  <a:ext cx="5260064" cy="465074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F0468729-C0A3-3471-1DAB-323FC7CE9BBB}"/>
                    </a:ext>
                  </a:extLst>
                </p:cNvPr>
                <p:cNvSpPr/>
                <p:nvPr/>
              </p:nvSpPr>
              <p:spPr>
                <a:xfrm>
                  <a:off x="6664105" y="2048848"/>
                  <a:ext cx="3864320" cy="341668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EBD1E03-847E-3ED3-E0D1-15F9D3A8B45F}"/>
                    </a:ext>
                  </a:extLst>
                </p:cNvPr>
                <p:cNvSpPr/>
                <p:nvPr/>
              </p:nvSpPr>
              <p:spPr>
                <a:xfrm>
                  <a:off x="7414788" y="2712573"/>
                  <a:ext cx="2362954" cy="208923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rgbClr val="BE62C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EF974B63-06BE-EC86-F1EA-DE9C18ABA95E}"/>
                    </a:ext>
                  </a:extLst>
                </p:cNvPr>
                <p:cNvSpPr/>
                <p:nvPr/>
              </p:nvSpPr>
              <p:spPr>
                <a:xfrm>
                  <a:off x="8103604" y="3321597"/>
                  <a:ext cx="985322" cy="871182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62FCA85-741A-9E24-DDD9-2E931443AA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84596" y="5240584"/>
                <a:ext cx="1373737" cy="1373737"/>
                <a:chOff x="5966233" y="1431817"/>
                <a:chExt cx="5260064" cy="4650742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4405F31A-0909-2BF8-B398-9EEC8A13CF53}"/>
                    </a:ext>
                  </a:extLst>
                </p:cNvPr>
                <p:cNvSpPr/>
                <p:nvPr/>
              </p:nvSpPr>
              <p:spPr>
                <a:xfrm>
                  <a:off x="5966233" y="1431817"/>
                  <a:ext cx="5260064" cy="465074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9B2F7B-9166-3850-76A3-4ECD3542B452}"/>
                    </a:ext>
                  </a:extLst>
                </p:cNvPr>
                <p:cNvSpPr/>
                <p:nvPr/>
              </p:nvSpPr>
              <p:spPr>
                <a:xfrm>
                  <a:off x="6664105" y="2048848"/>
                  <a:ext cx="3864320" cy="341668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770BA7D-A24C-49A7-C82E-5A8C7D5B8A9B}"/>
                    </a:ext>
                  </a:extLst>
                </p:cNvPr>
                <p:cNvSpPr/>
                <p:nvPr/>
              </p:nvSpPr>
              <p:spPr>
                <a:xfrm>
                  <a:off x="7414788" y="2712573"/>
                  <a:ext cx="2362954" cy="208923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rgbClr val="BE62C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73F4A74-C714-E88D-FCC6-CDB952432869}"/>
                    </a:ext>
                  </a:extLst>
                </p:cNvPr>
                <p:cNvSpPr/>
                <p:nvPr/>
              </p:nvSpPr>
              <p:spPr>
                <a:xfrm>
                  <a:off x="8103604" y="3321597"/>
                  <a:ext cx="985322" cy="871182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5988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6D32B34-170A-77F7-AF79-632923E1C836}"/>
              </a:ext>
            </a:extLst>
          </p:cNvPr>
          <p:cNvGrpSpPr/>
          <p:nvPr/>
        </p:nvGrpSpPr>
        <p:grpSpPr>
          <a:xfrm>
            <a:off x="617094" y="0"/>
            <a:ext cx="10717367" cy="6473747"/>
            <a:chOff x="698575" y="169859"/>
            <a:chExt cx="10717367" cy="6473747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AF270826-3933-9ED4-B8BB-92A516991F49}"/>
                </a:ext>
              </a:extLst>
            </p:cNvPr>
            <p:cNvSpPr/>
            <p:nvPr/>
          </p:nvSpPr>
          <p:spPr>
            <a:xfrm>
              <a:off x="4330262" y="2480441"/>
              <a:ext cx="7020910" cy="2858814"/>
            </a:xfrm>
            <a:custGeom>
              <a:avLst/>
              <a:gdLst>
                <a:gd name="connsiteX0" fmla="*/ 136635 w 7020910"/>
                <a:gd name="connsiteY0" fmla="*/ 2543504 h 2858814"/>
                <a:gd name="connsiteX1" fmla="*/ 2501462 w 7020910"/>
                <a:gd name="connsiteY1" fmla="*/ 2522483 h 2858814"/>
                <a:gd name="connsiteX2" fmla="*/ 4277710 w 7020910"/>
                <a:gd name="connsiteY2" fmla="*/ 1177159 h 2858814"/>
                <a:gd name="connsiteX3" fmla="*/ 4603531 w 7020910"/>
                <a:gd name="connsiteY3" fmla="*/ 1008993 h 2858814"/>
                <a:gd name="connsiteX4" fmla="*/ 6011917 w 7020910"/>
                <a:gd name="connsiteY4" fmla="*/ 704193 h 2858814"/>
                <a:gd name="connsiteX5" fmla="*/ 7020910 w 7020910"/>
                <a:gd name="connsiteY5" fmla="*/ 0 h 2858814"/>
                <a:gd name="connsiteX6" fmla="*/ 7010400 w 7020910"/>
                <a:gd name="connsiteY6" fmla="*/ 2848304 h 2858814"/>
                <a:gd name="connsiteX7" fmla="*/ 0 w 7020910"/>
                <a:gd name="connsiteY7" fmla="*/ 2858814 h 2858814"/>
                <a:gd name="connsiteX8" fmla="*/ 136635 w 7020910"/>
                <a:gd name="connsiteY8" fmla="*/ 2543504 h 285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0910" h="2858814">
                  <a:moveTo>
                    <a:pt x="136635" y="2543504"/>
                  </a:moveTo>
                  <a:lnTo>
                    <a:pt x="2501462" y="2522483"/>
                  </a:lnTo>
                  <a:lnTo>
                    <a:pt x="4277710" y="1177159"/>
                  </a:lnTo>
                  <a:lnTo>
                    <a:pt x="4603531" y="1008993"/>
                  </a:lnTo>
                  <a:lnTo>
                    <a:pt x="6011917" y="704193"/>
                  </a:lnTo>
                  <a:lnTo>
                    <a:pt x="7020910" y="0"/>
                  </a:lnTo>
                  <a:cubicBezTo>
                    <a:pt x="7017407" y="949435"/>
                    <a:pt x="7013903" y="1898869"/>
                    <a:pt x="7010400" y="2848304"/>
                  </a:cubicBezTo>
                  <a:lnTo>
                    <a:pt x="0" y="2858814"/>
                  </a:lnTo>
                  <a:lnTo>
                    <a:pt x="136635" y="254350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4F37DC-3CAE-4217-B199-2EA6C363FE0B}"/>
                </a:ext>
              </a:extLst>
            </p:cNvPr>
            <p:cNvCxnSpPr/>
            <p:nvPr/>
          </p:nvCxnSpPr>
          <p:spPr>
            <a:xfrm>
              <a:off x="1559293" y="356135"/>
              <a:ext cx="0" cy="55345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BCDBAB0-88FF-B596-5D0B-090AE557DADC}"/>
                </a:ext>
              </a:extLst>
            </p:cNvPr>
            <p:cNvCxnSpPr/>
            <p:nvPr/>
          </p:nvCxnSpPr>
          <p:spPr>
            <a:xfrm>
              <a:off x="1540042" y="356135"/>
              <a:ext cx="98196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79CD3DA-99D6-13C7-5C96-959A2618719B}"/>
                </a:ext>
              </a:extLst>
            </p:cNvPr>
            <p:cNvCxnSpPr/>
            <p:nvPr/>
          </p:nvCxnSpPr>
          <p:spPr>
            <a:xfrm>
              <a:off x="11359696" y="356135"/>
              <a:ext cx="0" cy="55345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B5196D-49E2-7DF8-3A40-537415638E13}"/>
                </a:ext>
              </a:extLst>
            </p:cNvPr>
            <p:cNvCxnSpPr/>
            <p:nvPr/>
          </p:nvCxnSpPr>
          <p:spPr>
            <a:xfrm>
              <a:off x="1540042" y="5890661"/>
              <a:ext cx="98196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67684-F164-7EB4-A6D7-3EAFF0BBA09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041" y="1063592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5F9111E-F6A5-6424-F6BF-77BD720AC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0040" y="1771048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55F15F-E447-D1EB-8DB9-A888C82537C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040" y="3131828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38089E-FA28-1F0C-2F44-BBF34745298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038" y="5211643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F4742-4CCC-C7DC-9518-6711EDBD588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037" y="4510326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630E4E-9803-2573-8635-F1796D05452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040" y="2454034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C98CF10-2742-6C48-DC2E-E20B2938F09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039" y="3830854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06E963-78C8-D768-D279-FBF2250193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380" y="5769046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5652910-EC46-9583-D751-A57DC2991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63" y="5769046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5F2B41-2986-BC08-A1D5-51D5E2B24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2024" y="5769046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9C0932-4B1E-7F88-6C3F-1BEFDFBE3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014" y="5769046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503CC7-B433-768F-9CDA-348544819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3271" y="5769045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DCEC696-4193-8973-C29F-A63333882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000" y="5769045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ABDFE1-6F13-AC1E-EACF-2756395B9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9694" y="5769045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7416431-3BC6-76F7-F196-615D11BD2E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1353" y="5769045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208D1C-E1E0-F1A3-778C-5EA05CEAF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529" y="5769044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629154E-86B9-1F72-2338-CD1A85565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2601" y="5764561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F12237-FB08-8D86-7D3C-946E5B765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4259" y="5766008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133A5F-4925-3DA0-C7BB-4DA1AF98B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1435" y="5764560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BC368CC-38C9-A823-1C7D-E70CC5C9BC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5506" y="5764559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701FA57-2C0D-AE2D-072B-4BA63BEBB59E}"/>
                </a:ext>
              </a:extLst>
            </p:cNvPr>
            <p:cNvSpPr/>
            <p:nvPr/>
          </p:nvSpPr>
          <p:spPr>
            <a:xfrm rot="7061614">
              <a:off x="1757765" y="1082687"/>
              <a:ext cx="534674" cy="815005"/>
            </a:xfrm>
            <a:custGeom>
              <a:avLst/>
              <a:gdLst>
                <a:gd name="connsiteX0" fmla="*/ 26613 w 404300"/>
                <a:gd name="connsiteY0" fmla="*/ 159026 h 417444"/>
                <a:gd name="connsiteX1" fmla="*/ 72995 w 404300"/>
                <a:gd name="connsiteY1" fmla="*/ 66261 h 417444"/>
                <a:gd name="connsiteX2" fmla="*/ 92873 w 404300"/>
                <a:gd name="connsiteY2" fmla="*/ 53009 h 417444"/>
                <a:gd name="connsiteX3" fmla="*/ 139256 w 404300"/>
                <a:gd name="connsiteY3" fmla="*/ 33131 h 417444"/>
                <a:gd name="connsiteX4" fmla="*/ 198891 w 404300"/>
                <a:gd name="connsiteY4" fmla="*/ 19878 h 417444"/>
                <a:gd name="connsiteX5" fmla="*/ 238647 w 404300"/>
                <a:gd name="connsiteY5" fmla="*/ 6626 h 417444"/>
                <a:gd name="connsiteX6" fmla="*/ 258526 w 404300"/>
                <a:gd name="connsiteY6" fmla="*/ 0 h 417444"/>
                <a:gd name="connsiteX7" fmla="*/ 311534 w 404300"/>
                <a:gd name="connsiteY7" fmla="*/ 13252 h 417444"/>
                <a:gd name="connsiteX8" fmla="*/ 364543 w 404300"/>
                <a:gd name="connsiteY8" fmla="*/ 59635 h 417444"/>
                <a:gd name="connsiteX9" fmla="*/ 377795 w 404300"/>
                <a:gd name="connsiteY9" fmla="*/ 79513 h 417444"/>
                <a:gd name="connsiteX10" fmla="*/ 397673 w 404300"/>
                <a:gd name="connsiteY10" fmla="*/ 139148 h 417444"/>
                <a:gd name="connsiteX11" fmla="*/ 404300 w 404300"/>
                <a:gd name="connsiteY11" fmla="*/ 159026 h 417444"/>
                <a:gd name="connsiteX12" fmla="*/ 397673 w 404300"/>
                <a:gd name="connsiteY12" fmla="*/ 218661 h 417444"/>
                <a:gd name="connsiteX13" fmla="*/ 384421 w 404300"/>
                <a:gd name="connsiteY13" fmla="*/ 258417 h 417444"/>
                <a:gd name="connsiteX14" fmla="*/ 338039 w 404300"/>
                <a:gd name="connsiteY14" fmla="*/ 311426 h 417444"/>
                <a:gd name="connsiteX15" fmla="*/ 311534 w 404300"/>
                <a:gd name="connsiteY15" fmla="*/ 318052 h 417444"/>
                <a:gd name="connsiteX16" fmla="*/ 291656 w 404300"/>
                <a:gd name="connsiteY16" fmla="*/ 324678 h 417444"/>
                <a:gd name="connsiteX17" fmla="*/ 238647 w 404300"/>
                <a:gd name="connsiteY17" fmla="*/ 351183 h 417444"/>
                <a:gd name="connsiteX18" fmla="*/ 179013 w 404300"/>
                <a:gd name="connsiteY18" fmla="*/ 390939 h 417444"/>
                <a:gd name="connsiteX19" fmla="*/ 159134 w 404300"/>
                <a:gd name="connsiteY19" fmla="*/ 404191 h 417444"/>
                <a:gd name="connsiteX20" fmla="*/ 119378 w 404300"/>
                <a:gd name="connsiteY20" fmla="*/ 417444 h 417444"/>
                <a:gd name="connsiteX21" fmla="*/ 59743 w 404300"/>
                <a:gd name="connsiteY21" fmla="*/ 410817 h 417444"/>
                <a:gd name="connsiteX22" fmla="*/ 26613 w 404300"/>
                <a:gd name="connsiteY22" fmla="*/ 377687 h 417444"/>
                <a:gd name="connsiteX23" fmla="*/ 13360 w 404300"/>
                <a:gd name="connsiteY23" fmla="*/ 364435 h 417444"/>
                <a:gd name="connsiteX24" fmla="*/ 108 w 404300"/>
                <a:gd name="connsiteY24" fmla="*/ 324678 h 417444"/>
                <a:gd name="connsiteX25" fmla="*/ 13360 w 404300"/>
                <a:gd name="connsiteY25" fmla="*/ 225287 h 417444"/>
                <a:gd name="connsiteX26" fmla="*/ 19986 w 404300"/>
                <a:gd name="connsiteY26" fmla="*/ 192157 h 417444"/>
                <a:gd name="connsiteX27" fmla="*/ 33239 w 404300"/>
                <a:gd name="connsiteY27" fmla="*/ 178904 h 417444"/>
                <a:gd name="connsiteX28" fmla="*/ 26613 w 404300"/>
                <a:gd name="connsiteY28" fmla="*/ 159026 h 4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4300" h="417444">
                  <a:moveTo>
                    <a:pt x="26613" y="159026"/>
                  </a:moveTo>
                  <a:cubicBezTo>
                    <a:pt x="33239" y="140252"/>
                    <a:pt x="54672" y="95578"/>
                    <a:pt x="72995" y="66261"/>
                  </a:cubicBezTo>
                  <a:cubicBezTo>
                    <a:pt x="77216" y="59508"/>
                    <a:pt x="85959" y="56960"/>
                    <a:pt x="92873" y="53009"/>
                  </a:cubicBezTo>
                  <a:cubicBezTo>
                    <a:pt x="107623" y="44581"/>
                    <a:pt x="122737" y="37261"/>
                    <a:pt x="139256" y="33131"/>
                  </a:cubicBezTo>
                  <a:cubicBezTo>
                    <a:pt x="177071" y="23677"/>
                    <a:pt x="164893" y="30077"/>
                    <a:pt x="198891" y="19878"/>
                  </a:cubicBezTo>
                  <a:cubicBezTo>
                    <a:pt x="212271" y="15864"/>
                    <a:pt x="225395" y="11043"/>
                    <a:pt x="238647" y="6626"/>
                  </a:cubicBezTo>
                  <a:lnTo>
                    <a:pt x="258526" y="0"/>
                  </a:lnTo>
                  <a:cubicBezTo>
                    <a:pt x="276195" y="4417"/>
                    <a:pt x="296380" y="3150"/>
                    <a:pt x="311534" y="13252"/>
                  </a:cubicBezTo>
                  <a:cubicBezTo>
                    <a:pt x="332550" y="27262"/>
                    <a:pt x="349036" y="36375"/>
                    <a:pt x="364543" y="59635"/>
                  </a:cubicBezTo>
                  <a:cubicBezTo>
                    <a:pt x="368960" y="66261"/>
                    <a:pt x="374561" y="72236"/>
                    <a:pt x="377795" y="79513"/>
                  </a:cubicBezTo>
                  <a:cubicBezTo>
                    <a:pt x="377795" y="79514"/>
                    <a:pt x="394359" y="129208"/>
                    <a:pt x="397673" y="139148"/>
                  </a:cubicBezTo>
                  <a:lnTo>
                    <a:pt x="404300" y="159026"/>
                  </a:lnTo>
                  <a:cubicBezTo>
                    <a:pt x="402091" y="178904"/>
                    <a:pt x="401596" y="199049"/>
                    <a:pt x="397673" y="218661"/>
                  </a:cubicBezTo>
                  <a:cubicBezTo>
                    <a:pt x="394933" y="232359"/>
                    <a:pt x="392169" y="246794"/>
                    <a:pt x="384421" y="258417"/>
                  </a:cubicBezTo>
                  <a:cubicBezTo>
                    <a:pt x="368224" y="282712"/>
                    <a:pt x="363807" y="300383"/>
                    <a:pt x="338039" y="311426"/>
                  </a:cubicBezTo>
                  <a:cubicBezTo>
                    <a:pt x="329668" y="315013"/>
                    <a:pt x="320291" y="315550"/>
                    <a:pt x="311534" y="318052"/>
                  </a:cubicBezTo>
                  <a:cubicBezTo>
                    <a:pt x="304818" y="319971"/>
                    <a:pt x="298282" y="322469"/>
                    <a:pt x="291656" y="324678"/>
                  </a:cubicBezTo>
                  <a:cubicBezTo>
                    <a:pt x="212741" y="383867"/>
                    <a:pt x="313078" y="313968"/>
                    <a:pt x="238647" y="351183"/>
                  </a:cubicBezTo>
                  <a:cubicBezTo>
                    <a:pt x="238645" y="351184"/>
                    <a:pt x="188953" y="384312"/>
                    <a:pt x="179013" y="390939"/>
                  </a:cubicBezTo>
                  <a:cubicBezTo>
                    <a:pt x="172387" y="395356"/>
                    <a:pt x="166689" y="401672"/>
                    <a:pt x="159134" y="404191"/>
                  </a:cubicBezTo>
                  <a:lnTo>
                    <a:pt x="119378" y="417444"/>
                  </a:lnTo>
                  <a:cubicBezTo>
                    <a:pt x="99500" y="415235"/>
                    <a:pt x="79146" y="415668"/>
                    <a:pt x="59743" y="410817"/>
                  </a:cubicBezTo>
                  <a:cubicBezTo>
                    <a:pt x="39864" y="405847"/>
                    <a:pt x="37657" y="391492"/>
                    <a:pt x="26613" y="377687"/>
                  </a:cubicBezTo>
                  <a:cubicBezTo>
                    <a:pt x="22710" y="372809"/>
                    <a:pt x="17778" y="368852"/>
                    <a:pt x="13360" y="364435"/>
                  </a:cubicBezTo>
                  <a:cubicBezTo>
                    <a:pt x="8943" y="351183"/>
                    <a:pt x="-1157" y="338590"/>
                    <a:pt x="108" y="324678"/>
                  </a:cubicBezTo>
                  <a:cubicBezTo>
                    <a:pt x="10143" y="214290"/>
                    <a:pt x="-148" y="286072"/>
                    <a:pt x="13360" y="225287"/>
                  </a:cubicBezTo>
                  <a:cubicBezTo>
                    <a:pt x="15803" y="214293"/>
                    <a:pt x="15550" y="202508"/>
                    <a:pt x="19986" y="192157"/>
                  </a:cubicBezTo>
                  <a:cubicBezTo>
                    <a:pt x="22447" y="186415"/>
                    <a:pt x="29336" y="183782"/>
                    <a:pt x="33239" y="178904"/>
                  </a:cubicBezTo>
                  <a:cubicBezTo>
                    <a:pt x="47716" y="160808"/>
                    <a:pt x="19987" y="177800"/>
                    <a:pt x="26613" y="159026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F0DE433-61FE-F908-27A7-202559CE0700}"/>
                </a:ext>
              </a:extLst>
            </p:cNvPr>
            <p:cNvSpPr/>
            <p:nvPr/>
          </p:nvSpPr>
          <p:spPr>
            <a:xfrm>
              <a:off x="3226833" y="4230915"/>
              <a:ext cx="523145" cy="669226"/>
            </a:xfrm>
            <a:custGeom>
              <a:avLst/>
              <a:gdLst>
                <a:gd name="connsiteX0" fmla="*/ 404191 w 801756"/>
                <a:gd name="connsiteY0" fmla="*/ 0 h 768626"/>
                <a:gd name="connsiteX1" fmla="*/ 251791 w 801756"/>
                <a:gd name="connsiteY1" fmla="*/ 92765 h 768626"/>
                <a:gd name="connsiteX2" fmla="*/ 192156 w 801756"/>
                <a:gd name="connsiteY2" fmla="*/ 99391 h 768626"/>
                <a:gd name="connsiteX3" fmla="*/ 165652 w 801756"/>
                <a:gd name="connsiteY3" fmla="*/ 106017 h 768626"/>
                <a:gd name="connsiteX4" fmla="*/ 119269 w 801756"/>
                <a:gd name="connsiteY4" fmla="*/ 112643 h 768626"/>
                <a:gd name="connsiteX5" fmla="*/ 79513 w 801756"/>
                <a:gd name="connsiteY5" fmla="*/ 125895 h 768626"/>
                <a:gd name="connsiteX6" fmla="*/ 59634 w 801756"/>
                <a:gd name="connsiteY6" fmla="*/ 132521 h 768626"/>
                <a:gd name="connsiteX7" fmla="*/ 19878 w 801756"/>
                <a:gd name="connsiteY7" fmla="*/ 185530 h 768626"/>
                <a:gd name="connsiteX8" fmla="*/ 6626 w 801756"/>
                <a:gd name="connsiteY8" fmla="*/ 205408 h 768626"/>
                <a:gd name="connsiteX9" fmla="*/ 0 w 801756"/>
                <a:gd name="connsiteY9" fmla="*/ 238539 h 768626"/>
                <a:gd name="connsiteX10" fmla="*/ 13252 w 801756"/>
                <a:gd name="connsiteY10" fmla="*/ 417443 h 768626"/>
                <a:gd name="connsiteX11" fmla="*/ 26504 w 801756"/>
                <a:gd name="connsiteY11" fmla="*/ 583095 h 768626"/>
                <a:gd name="connsiteX12" fmla="*/ 39756 w 801756"/>
                <a:gd name="connsiteY12" fmla="*/ 622852 h 768626"/>
                <a:gd name="connsiteX13" fmla="*/ 66260 w 801756"/>
                <a:gd name="connsiteY13" fmla="*/ 662608 h 768626"/>
                <a:gd name="connsiteX14" fmla="*/ 79513 w 801756"/>
                <a:gd name="connsiteY14" fmla="*/ 675860 h 768626"/>
                <a:gd name="connsiteX15" fmla="*/ 92765 w 801756"/>
                <a:gd name="connsiteY15" fmla="*/ 695739 h 768626"/>
                <a:gd name="connsiteX16" fmla="*/ 139147 w 801756"/>
                <a:gd name="connsiteY16" fmla="*/ 735495 h 768626"/>
                <a:gd name="connsiteX17" fmla="*/ 198782 w 801756"/>
                <a:gd name="connsiteY17" fmla="*/ 762000 h 768626"/>
                <a:gd name="connsiteX18" fmla="*/ 218660 w 801756"/>
                <a:gd name="connsiteY18" fmla="*/ 768626 h 768626"/>
                <a:gd name="connsiteX19" fmla="*/ 298174 w 801756"/>
                <a:gd name="connsiteY19" fmla="*/ 762000 h 768626"/>
                <a:gd name="connsiteX20" fmla="*/ 337930 w 801756"/>
                <a:gd name="connsiteY20" fmla="*/ 735495 h 768626"/>
                <a:gd name="connsiteX21" fmla="*/ 377687 w 801756"/>
                <a:gd name="connsiteY21" fmla="*/ 715617 h 768626"/>
                <a:gd name="connsiteX22" fmla="*/ 397565 w 801756"/>
                <a:gd name="connsiteY22" fmla="*/ 702365 h 768626"/>
                <a:gd name="connsiteX23" fmla="*/ 437321 w 801756"/>
                <a:gd name="connsiteY23" fmla="*/ 682487 h 768626"/>
                <a:gd name="connsiteX24" fmla="*/ 470452 w 801756"/>
                <a:gd name="connsiteY24" fmla="*/ 649356 h 768626"/>
                <a:gd name="connsiteX25" fmla="*/ 483704 w 801756"/>
                <a:gd name="connsiteY25" fmla="*/ 629478 h 768626"/>
                <a:gd name="connsiteX26" fmla="*/ 503582 w 801756"/>
                <a:gd name="connsiteY26" fmla="*/ 622852 h 768626"/>
                <a:gd name="connsiteX27" fmla="*/ 576469 w 801756"/>
                <a:gd name="connsiteY27" fmla="*/ 616226 h 768626"/>
                <a:gd name="connsiteX28" fmla="*/ 609600 w 801756"/>
                <a:gd name="connsiteY28" fmla="*/ 622852 h 768626"/>
                <a:gd name="connsiteX29" fmla="*/ 636104 w 801756"/>
                <a:gd name="connsiteY29" fmla="*/ 669234 h 768626"/>
                <a:gd name="connsiteX30" fmla="*/ 669234 w 801756"/>
                <a:gd name="connsiteY30" fmla="*/ 708991 h 768626"/>
                <a:gd name="connsiteX31" fmla="*/ 689113 w 801756"/>
                <a:gd name="connsiteY31" fmla="*/ 715617 h 768626"/>
                <a:gd name="connsiteX32" fmla="*/ 715617 w 801756"/>
                <a:gd name="connsiteY32" fmla="*/ 708991 h 768626"/>
                <a:gd name="connsiteX33" fmla="*/ 748747 w 801756"/>
                <a:gd name="connsiteY33" fmla="*/ 675860 h 768626"/>
                <a:gd name="connsiteX34" fmla="*/ 775252 w 801756"/>
                <a:gd name="connsiteY34" fmla="*/ 642730 h 768626"/>
                <a:gd name="connsiteX35" fmla="*/ 788504 w 801756"/>
                <a:gd name="connsiteY35" fmla="*/ 602974 h 768626"/>
                <a:gd name="connsiteX36" fmla="*/ 801756 w 801756"/>
                <a:gd name="connsiteY36" fmla="*/ 549965 h 768626"/>
                <a:gd name="connsiteX37" fmla="*/ 795130 w 801756"/>
                <a:gd name="connsiteY37" fmla="*/ 490330 h 768626"/>
                <a:gd name="connsiteX38" fmla="*/ 788504 w 801756"/>
                <a:gd name="connsiteY38" fmla="*/ 470452 h 768626"/>
                <a:gd name="connsiteX39" fmla="*/ 742121 w 801756"/>
                <a:gd name="connsiteY39" fmla="*/ 450574 h 768626"/>
                <a:gd name="connsiteX40" fmla="*/ 702365 w 801756"/>
                <a:gd name="connsiteY40" fmla="*/ 437321 h 768626"/>
                <a:gd name="connsiteX41" fmla="*/ 649356 w 801756"/>
                <a:gd name="connsiteY41" fmla="*/ 424069 h 768626"/>
                <a:gd name="connsiteX42" fmla="*/ 629478 w 801756"/>
                <a:gd name="connsiteY42" fmla="*/ 417443 h 768626"/>
                <a:gd name="connsiteX43" fmla="*/ 556591 w 801756"/>
                <a:gd name="connsiteY43" fmla="*/ 397565 h 768626"/>
                <a:gd name="connsiteX44" fmla="*/ 523460 w 801756"/>
                <a:gd name="connsiteY44" fmla="*/ 371060 h 768626"/>
                <a:gd name="connsiteX45" fmla="*/ 516834 w 801756"/>
                <a:gd name="connsiteY45" fmla="*/ 351182 h 768626"/>
                <a:gd name="connsiteX46" fmla="*/ 530087 w 801756"/>
                <a:gd name="connsiteY46" fmla="*/ 311426 h 768626"/>
                <a:gd name="connsiteX47" fmla="*/ 543339 w 801756"/>
                <a:gd name="connsiteY47" fmla="*/ 245165 h 768626"/>
                <a:gd name="connsiteX48" fmla="*/ 556591 w 801756"/>
                <a:gd name="connsiteY48" fmla="*/ 178904 h 768626"/>
                <a:gd name="connsiteX49" fmla="*/ 543339 w 801756"/>
                <a:gd name="connsiteY49" fmla="*/ 72887 h 768626"/>
                <a:gd name="connsiteX50" fmla="*/ 516834 w 801756"/>
                <a:gd name="connsiteY50" fmla="*/ 33130 h 768626"/>
                <a:gd name="connsiteX51" fmla="*/ 477078 w 801756"/>
                <a:gd name="connsiteY51" fmla="*/ 6626 h 768626"/>
                <a:gd name="connsiteX52" fmla="*/ 404191 w 801756"/>
                <a:gd name="connsiteY52" fmla="*/ 0 h 76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01756" h="768626">
                  <a:moveTo>
                    <a:pt x="404191" y="0"/>
                  </a:moveTo>
                  <a:cubicBezTo>
                    <a:pt x="353391" y="30922"/>
                    <a:pt x="305640" y="67524"/>
                    <a:pt x="251791" y="92765"/>
                  </a:cubicBezTo>
                  <a:cubicBezTo>
                    <a:pt x="233681" y="101254"/>
                    <a:pt x="211924" y="96350"/>
                    <a:pt x="192156" y="99391"/>
                  </a:cubicBezTo>
                  <a:cubicBezTo>
                    <a:pt x="183155" y="100776"/>
                    <a:pt x="174612" y="104388"/>
                    <a:pt x="165652" y="106017"/>
                  </a:cubicBezTo>
                  <a:cubicBezTo>
                    <a:pt x="150286" y="108811"/>
                    <a:pt x="134730" y="110434"/>
                    <a:pt x="119269" y="112643"/>
                  </a:cubicBezTo>
                  <a:lnTo>
                    <a:pt x="79513" y="125895"/>
                  </a:lnTo>
                  <a:lnTo>
                    <a:pt x="59634" y="132521"/>
                  </a:lnTo>
                  <a:cubicBezTo>
                    <a:pt x="35120" y="157036"/>
                    <a:pt x="49847" y="140576"/>
                    <a:pt x="19878" y="185530"/>
                  </a:cubicBezTo>
                  <a:lnTo>
                    <a:pt x="6626" y="205408"/>
                  </a:lnTo>
                  <a:cubicBezTo>
                    <a:pt x="4417" y="216452"/>
                    <a:pt x="0" y="227277"/>
                    <a:pt x="0" y="238539"/>
                  </a:cubicBezTo>
                  <a:cubicBezTo>
                    <a:pt x="0" y="441411"/>
                    <a:pt x="2986" y="307942"/>
                    <a:pt x="13252" y="417443"/>
                  </a:cubicBezTo>
                  <a:cubicBezTo>
                    <a:pt x="18422" y="472595"/>
                    <a:pt x="8987" y="530544"/>
                    <a:pt x="26504" y="583095"/>
                  </a:cubicBezTo>
                  <a:cubicBezTo>
                    <a:pt x="30921" y="596347"/>
                    <a:pt x="32007" y="611229"/>
                    <a:pt x="39756" y="622852"/>
                  </a:cubicBezTo>
                  <a:cubicBezTo>
                    <a:pt x="48591" y="636104"/>
                    <a:pt x="54998" y="651346"/>
                    <a:pt x="66260" y="662608"/>
                  </a:cubicBezTo>
                  <a:cubicBezTo>
                    <a:pt x="70678" y="667025"/>
                    <a:pt x="75610" y="670982"/>
                    <a:pt x="79513" y="675860"/>
                  </a:cubicBezTo>
                  <a:cubicBezTo>
                    <a:pt x="84488" y="682079"/>
                    <a:pt x="87667" y="689621"/>
                    <a:pt x="92765" y="695739"/>
                  </a:cubicBezTo>
                  <a:cubicBezTo>
                    <a:pt x="106929" y="712736"/>
                    <a:pt x="121084" y="722593"/>
                    <a:pt x="139147" y="735495"/>
                  </a:cubicBezTo>
                  <a:cubicBezTo>
                    <a:pt x="166709" y="755182"/>
                    <a:pt x="158382" y="748533"/>
                    <a:pt x="198782" y="762000"/>
                  </a:cubicBezTo>
                  <a:lnTo>
                    <a:pt x="218660" y="768626"/>
                  </a:lnTo>
                  <a:cubicBezTo>
                    <a:pt x="245165" y="766417"/>
                    <a:pt x="272548" y="769118"/>
                    <a:pt x="298174" y="762000"/>
                  </a:cubicBezTo>
                  <a:cubicBezTo>
                    <a:pt x="313520" y="757737"/>
                    <a:pt x="324678" y="744330"/>
                    <a:pt x="337930" y="735495"/>
                  </a:cubicBezTo>
                  <a:cubicBezTo>
                    <a:pt x="363618" y="718369"/>
                    <a:pt x="350254" y="724761"/>
                    <a:pt x="377687" y="715617"/>
                  </a:cubicBezTo>
                  <a:cubicBezTo>
                    <a:pt x="384313" y="711200"/>
                    <a:pt x="390442" y="705926"/>
                    <a:pt x="397565" y="702365"/>
                  </a:cubicBezTo>
                  <a:cubicBezTo>
                    <a:pt x="424673" y="688811"/>
                    <a:pt x="412002" y="704641"/>
                    <a:pt x="437321" y="682487"/>
                  </a:cubicBezTo>
                  <a:cubicBezTo>
                    <a:pt x="449075" y="672202"/>
                    <a:pt x="461789" y="662351"/>
                    <a:pt x="470452" y="649356"/>
                  </a:cubicBezTo>
                  <a:cubicBezTo>
                    <a:pt x="474869" y="642730"/>
                    <a:pt x="477486" y="634453"/>
                    <a:pt x="483704" y="629478"/>
                  </a:cubicBezTo>
                  <a:cubicBezTo>
                    <a:pt x="489158" y="625115"/>
                    <a:pt x="496668" y="623840"/>
                    <a:pt x="503582" y="622852"/>
                  </a:cubicBezTo>
                  <a:cubicBezTo>
                    <a:pt x="527733" y="619402"/>
                    <a:pt x="552173" y="618435"/>
                    <a:pt x="576469" y="616226"/>
                  </a:cubicBezTo>
                  <a:cubicBezTo>
                    <a:pt x="587513" y="618435"/>
                    <a:pt x="600049" y="616883"/>
                    <a:pt x="609600" y="622852"/>
                  </a:cubicBezTo>
                  <a:cubicBezTo>
                    <a:pt x="632904" y="637417"/>
                    <a:pt x="626469" y="649964"/>
                    <a:pt x="636104" y="669234"/>
                  </a:cubicBezTo>
                  <a:cubicBezTo>
                    <a:pt x="642216" y="681458"/>
                    <a:pt x="658242" y="701663"/>
                    <a:pt x="669234" y="708991"/>
                  </a:cubicBezTo>
                  <a:cubicBezTo>
                    <a:pt x="675046" y="712865"/>
                    <a:pt x="682487" y="713408"/>
                    <a:pt x="689113" y="715617"/>
                  </a:cubicBezTo>
                  <a:cubicBezTo>
                    <a:pt x="697948" y="713408"/>
                    <a:pt x="707247" y="712578"/>
                    <a:pt x="715617" y="708991"/>
                  </a:cubicBezTo>
                  <a:cubicBezTo>
                    <a:pt x="739818" y="698619"/>
                    <a:pt x="733381" y="695067"/>
                    <a:pt x="748747" y="675860"/>
                  </a:cubicBezTo>
                  <a:cubicBezTo>
                    <a:pt x="762518" y="658647"/>
                    <a:pt x="765053" y="665678"/>
                    <a:pt x="775252" y="642730"/>
                  </a:cubicBezTo>
                  <a:cubicBezTo>
                    <a:pt x="780925" y="629965"/>
                    <a:pt x="784087" y="616226"/>
                    <a:pt x="788504" y="602974"/>
                  </a:cubicBezTo>
                  <a:cubicBezTo>
                    <a:pt x="798691" y="572413"/>
                    <a:pt x="793761" y="589940"/>
                    <a:pt x="801756" y="549965"/>
                  </a:cubicBezTo>
                  <a:cubicBezTo>
                    <a:pt x="799547" y="530087"/>
                    <a:pt x="798418" y="510059"/>
                    <a:pt x="795130" y="490330"/>
                  </a:cubicBezTo>
                  <a:cubicBezTo>
                    <a:pt x="793982" y="483441"/>
                    <a:pt x="792867" y="475906"/>
                    <a:pt x="788504" y="470452"/>
                  </a:cubicBezTo>
                  <a:cubicBezTo>
                    <a:pt x="776331" y="455236"/>
                    <a:pt x="758875" y="455600"/>
                    <a:pt x="742121" y="450574"/>
                  </a:cubicBezTo>
                  <a:cubicBezTo>
                    <a:pt x="728741" y="446560"/>
                    <a:pt x="715617" y="441739"/>
                    <a:pt x="702365" y="437321"/>
                  </a:cubicBezTo>
                  <a:cubicBezTo>
                    <a:pt x="656936" y="422177"/>
                    <a:pt x="713308" y="440057"/>
                    <a:pt x="649356" y="424069"/>
                  </a:cubicBezTo>
                  <a:cubicBezTo>
                    <a:pt x="642580" y="422375"/>
                    <a:pt x="636254" y="419137"/>
                    <a:pt x="629478" y="417443"/>
                  </a:cubicBezTo>
                  <a:cubicBezTo>
                    <a:pt x="609564" y="412464"/>
                    <a:pt x="573649" y="408937"/>
                    <a:pt x="556591" y="397565"/>
                  </a:cubicBezTo>
                  <a:cubicBezTo>
                    <a:pt x="531515" y="380847"/>
                    <a:pt x="542344" y="389944"/>
                    <a:pt x="523460" y="371060"/>
                  </a:cubicBezTo>
                  <a:cubicBezTo>
                    <a:pt x="521251" y="364434"/>
                    <a:pt x="516063" y="358124"/>
                    <a:pt x="516834" y="351182"/>
                  </a:cubicBezTo>
                  <a:cubicBezTo>
                    <a:pt x="518377" y="337299"/>
                    <a:pt x="526699" y="324978"/>
                    <a:pt x="530087" y="311426"/>
                  </a:cubicBezTo>
                  <a:cubicBezTo>
                    <a:pt x="542724" y="260874"/>
                    <a:pt x="531154" y="310151"/>
                    <a:pt x="543339" y="245165"/>
                  </a:cubicBezTo>
                  <a:cubicBezTo>
                    <a:pt x="547490" y="223026"/>
                    <a:pt x="556591" y="178904"/>
                    <a:pt x="556591" y="178904"/>
                  </a:cubicBezTo>
                  <a:cubicBezTo>
                    <a:pt x="556380" y="176155"/>
                    <a:pt x="557386" y="98171"/>
                    <a:pt x="543339" y="72887"/>
                  </a:cubicBezTo>
                  <a:cubicBezTo>
                    <a:pt x="535604" y="58964"/>
                    <a:pt x="530086" y="41965"/>
                    <a:pt x="516834" y="33130"/>
                  </a:cubicBezTo>
                  <a:cubicBezTo>
                    <a:pt x="503582" y="24295"/>
                    <a:pt x="493005" y="6626"/>
                    <a:pt x="477078" y="6626"/>
                  </a:cubicBezTo>
                  <a:lnTo>
                    <a:pt x="404191" y="0"/>
                  </a:lnTo>
                  <a:close/>
                </a:path>
              </a:pathLst>
            </a:custGeom>
            <a:solidFill>
              <a:srgbClr val="BE62C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AFCBEB4-FB3C-515A-A152-8689F3A7144F}"/>
                </a:ext>
              </a:extLst>
            </p:cNvPr>
            <p:cNvSpPr/>
            <p:nvPr/>
          </p:nvSpPr>
          <p:spPr>
            <a:xfrm>
              <a:off x="3623600" y="5000419"/>
              <a:ext cx="940904" cy="344557"/>
            </a:xfrm>
            <a:custGeom>
              <a:avLst/>
              <a:gdLst>
                <a:gd name="connsiteX0" fmla="*/ 490330 w 940904"/>
                <a:gd name="connsiteY0" fmla="*/ 13253 h 344557"/>
                <a:gd name="connsiteX1" fmla="*/ 251791 w 940904"/>
                <a:gd name="connsiteY1" fmla="*/ 26505 h 344557"/>
                <a:gd name="connsiteX2" fmla="*/ 185530 w 940904"/>
                <a:gd name="connsiteY2" fmla="*/ 13253 h 344557"/>
                <a:gd name="connsiteX3" fmla="*/ 159026 w 940904"/>
                <a:gd name="connsiteY3" fmla="*/ 19879 h 344557"/>
                <a:gd name="connsiteX4" fmla="*/ 72887 w 940904"/>
                <a:gd name="connsiteY4" fmla="*/ 46383 h 344557"/>
                <a:gd name="connsiteX5" fmla="*/ 53009 w 940904"/>
                <a:gd name="connsiteY5" fmla="*/ 53009 h 344557"/>
                <a:gd name="connsiteX6" fmla="*/ 33130 w 940904"/>
                <a:gd name="connsiteY6" fmla="*/ 59635 h 344557"/>
                <a:gd name="connsiteX7" fmla="*/ 19878 w 940904"/>
                <a:gd name="connsiteY7" fmla="*/ 79513 h 344557"/>
                <a:gd name="connsiteX8" fmla="*/ 6626 w 940904"/>
                <a:gd name="connsiteY8" fmla="*/ 92766 h 344557"/>
                <a:gd name="connsiteX9" fmla="*/ 0 w 940904"/>
                <a:gd name="connsiteY9" fmla="*/ 119270 h 344557"/>
                <a:gd name="connsiteX10" fmla="*/ 13252 w 940904"/>
                <a:gd name="connsiteY10" fmla="*/ 172279 h 344557"/>
                <a:gd name="connsiteX11" fmla="*/ 26504 w 940904"/>
                <a:gd name="connsiteY11" fmla="*/ 192157 h 344557"/>
                <a:gd name="connsiteX12" fmla="*/ 39756 w 940904"/>
                <a:gd name="connsiteY12" fmla="*/ 218661 h 344557"/>
                <a:gd name="connsiteX13" fmla="*/ 72887 w 940904"/>
                <a:gd name="connsiteY13" fmla="*/ 245166 h 344557"/>
                <a:gd name="connsiteX14" fmla="*/ 86139 w 940904"/>
                <a:gd name="connsiteY14" fmla="*/ 265044 h 344557"/>
                <a:gd name="connsiteX15" fmla="*/ 145774 w 940904"/>
                <a:gd name="connsiteY15" fmla="*/ 298174 h 344557"/>
                <a:gd name="connsiteX16" fmla="*/ 265043 w 940904"/>
                <a:gd name="connsiteY16" fmla="*/ 304800 h 344557"/>
                <a:gd name="connsiteX17" fmla="*/ 311426 w 940904"/>
                <a:gd name="connsiteY17" fmla="*/ 291548 h 344557"/>
                <a:gd name="connsiteX18" fmla="*/ 351183 w 940904"/>
                <a:gd name="connsiteY18" fmla="*/ 271670 h 344557"/>
                <a:gd name="connsiteX19" fmla="*/ 371061 w 940904"/>
                <a:gd name="connsiteY19" fmla="*/ 258418 h 344557"/>
                <a:gd name="connsiteX20" fmla="*/ 410817 w 940904"/>
                <a:gd name="connsiteY20" fmla="*/ 245166 h 344557"/>
                <a:gd name="connsiteX21" fmla="*/ 536713 w 940904"/>
                <a:gd name="connsiteY21" fmla="*/ 265044 h 344557"/>
                <a:gd name="connsiteX22" fmla="*/ 556591 w 940904"/>
                <a:gd name="connsiteY22" fmla="*/ 271670 h 344557"/>
                <a:gd name="connsiteX23" fmla="*/ 596348 w 940904"/>
                <a:gd name="connsiteY23" fmla="*/ 298174 h 344557"/>
                <a:gd name="connsiteX24" fmla="*/ 655983 w 940904"/>
                <a:gd name="connsiteY24" fmla="*/ 318053 h 344557"/>
                <a:gd name="connsiteX25" fmla="*/ 675861 w 940904"/>
                <a:gd name="connsiteY25" fmla="*/ 324679 h 344557"/>
                <a:gd name="connsiteX26" fmla="*/ 695739 w 940904"/>
                <a:gd name="connsiteY26" fmla="*/ 331305 h 344557"/>
                <a:gd name="connsiteX27" fmla="*/ 762000 w 940904"/>
                <a:gd name="connsiteY27" fmla="*/ 344557 h 344557"/>
                <a:gd name="connsiteX28" fmla="*/ 828261 w 940904"/>
                <a:gd name="connsiteY28" fmla="*/ 337931 h 344557"/>
                <a:gd name="connsiteX29" fmla="*/ 874643 w 940904"/>
                <a:gd name="connsiteY29" fmla="*/ 324679 h 344557"/>
                <a:gd name="connsiteX30" fmla="*/ 894522 w 940904"/>
                <a:gd name="connsiteY30" fmla="*/ 284922 h 344557"/>
                <a:gd name="connsiteX31" fmla="*/ 907774 w 940904"/>
                <a:gd name="connsiteY31" fmla="*/ 265044 h 344557"/>
                <a:gd name="connsiteX32" fmla="*/ 921026 w 940904"/>
                <a:gd name="connsiteY32" fmla="*/ 225287 h 344557"/>
                <a:gd name="connsiteX33" fmla="*/ 934278 w 940904"/>
                <a:gd name="connsiteY33" fmla="*/ 185531 h 344557"/>
                <a:gd name="connsiteX34" fmla="*/ 940904 w 940904"/>
                <a:gd name="connsiteY34" fmla="*/ 165653 h 344557"/>
                <a:gd name="connsiteX35" fmla="*/ 934278 w 940904"/>
                <a:gd name="connsiteY35" fmla="*/ 79513 h 344557"/>
                <a:gd name="connsiteX36" fmla="*/ 927652 w 940904"/>
                <a:gd name="connsiteY36" fmla="*/ 59635 h 344557"/>
                <a:gd name="connsiteX37" fmla="*/ 887896 w 940904"/>
                <a:gd name="connsiteY37" fmla="*/ 33131 h 344557"/>
                <a:gd name="connsiteX38" fmla="*/ 874643 w 940904"/>
                <a:gd name="connsiteY38" fmla="*/ 19879 h 344557"/>
                <a:gd name="connsiteX39" fmla="*/ 795130 w 940904"/>
                <a:gd name="connsiteY39" fmla="*/ 0 h 344557"/>
                <a:gd name="connsiteX40" fmla="*/ 669235 w 940904"/>
                <a:gd name="connsiteY40" fmla="*/ 6627 h 344557"/>
                <a:gd name="connsiteX41" fmla="*/ 629478 w 940904"/>
                <a:gd name="connsiteY41" fmla="*/ 19879 h 344557"/>
                <a:gd name="connsiteX42" fmla="*/ 490330 w 940904"/>
                <a:gd name="connsiteY42" fmla="*/ 13253 h 3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40904" h="344557">
                  <a:moveTo>
                    <a:pt x="490330" y="13253"/>
                  </a:moveTo>
                  <a:cubicBezTo>
                    <a:pt x="427382" y="14357"/>
                    <a:pt x="331427" y="26505"/>
                    <a:pt x="251791" y="26505"/>
                  </a:cubicBezTo>
                  <a:cubicBezTo>
                    <a:pt x="229267" y="26505"/>
                    <a:pt x="207997" y="14858"/>
                    <a:pt x="185530" y="13253"/>
                  </a:cubicBezTo>
                  <a:cubicBezTo>
                    <a:pt x="176447" y="12604"/>
                    <a:pt x="167812" y="17483"/>
                    <a:pt x="159026" y="19879"/>
                  </a:cubicBezTo>
                  <a:cubicBezTo>
                    <a:pt x="112026" y="32697"/>
                    <a:pt x="116765" y="31757"/>
                    <a:pt x="72887" y="46383"/>
                  </a:cubicBezTo>
                  <a:lnTo>
                    <a:pt x="53009" y="53009"/>
                  </a:lnTo>
                  <a:lnTo>
                    <a:pt x="33130" y="59635"/>
                  </a:lnTo>
                  <a:cubicBezTo>
                    <a:pt x="28713" y="66261"/>
                    <a:pt x="24853" y="73295"/>
                    <a:pt x="19878" y="79513"/>
                  </a:cubicBezTo>
                  <a:cubicBezTo>
                    <a:pt x="15975" y="84391"/>
                    <a:pt x="9420" y="87178"/>
                    <a:pt x="6626" y="92766"/>
                  </a:cubicBezTo>
                  <a:cubicBezTo>
                    <a:pt x="2554" y="100911"/>
                    <a:pt x="2209" y="110435"/>
                    <a:pt x="0" y="119270"/>
                  </a:cubicBezTo>
                  <a:cubicBezTo>
                    <a:pt x="2520" y="131870"/>
                    <a:pt x="6461" y="158697"/>
                    <a:pt x="13252" y="172279"/>
                  </a:cubicBezTo>
                  <a:cubicBezTo>
                    <a:pt x="16813" y="179402"/>
                    <a:pt x="22553" y="185243"/>
                    <a:pt x="26504" y="192157"/>
                  </a:cubicBezTo>
                  <a:cubicBezTo>
                    <a:pt x="31405" y="200733"/>
                    <a:pt x="34277" y="210443"/>
                    <a:pt x="39756" y="218661"/>
                  </a:cubicBezTo>
                  <a:cubicBezTo>
                    <a:pt x="47308" y="229988"/>
                    <a:pt x="62257" y="238079"/>
                    <a:pt x="72887" y="245166"/>
                  </a:cubicBezTo>
                  <a:cubicBezTo>
                    <a:pt x="77304" y="251792"/>
                    <a:pt x="80146" y="259800"/>
                    <a:pt x="86139" y="265044"/>
                  </a:cubicBezTo>
                  <a:cubicBezTo>
                    <a:pt x="114181" y="289580"/>
                    <a:pt x="118472" y="289073"/>
                    <a:pt x="145774" y="298174"/>
                  </a:cubicBezTo>
                  <a:cubicBezTo>
                    <a:pt x="191992" y="328988"/>
                    <a:pt x="163072" y="315534"/>
                    <a:pt x="265043" y="304800"/>
                  </a:cubicBezTo>
                  <a:cubicBezTo>
                    <a:pt x="270422" y="304234"/>
                    <a:pt x="304307" y="295107"/>
                    <a:pt x="311426" y="291548"/>
                  </a:cubicBezTo>
                  <a:cubicBezTo>
                    <a:pt x="362803" y="265860"/>
                    <a:pt x="301219" y="288324"/>
                    <a:pt x="351183" y="271670"/>
                  </a:cubicBezTo>
                  <a:cubicBezTo>
                    <a:pt x="357809" y="267253"/>
                    <a:pt x="363784" y="261652"/>
                    <a:pt x="371061" y="258418"/>
                  </a:cubicBezTo>
                  <a:cubicBezTo>
                    <a:pt x="383826" y="252745"/>
                    <a:pt x="410817" y="245166"/>
                    <a:pt x="410817" y="245166"/>
                  </a:cubicBezTo>
                  <a:cubicBezTo>
                    <a:pt x="510882" y="252863"/>
                    <a:pt x="469637" y="242686"/>
                    <a:pt x="536713" y="265044"/>
                  </a:cubicBezTo>
                  <a:cubicBezTo>
                    <a:pt x="543339" y="267253"/>
                    <a:pt x="550780" y="267796"/>
                    <a:pt x="556591" y="271670"/>
                  </a:cubicBezTo>
                  <a:cubicBezTo>
                    <a:pt x="569843" y="280505"/>
                    <a:pt x="581238" y="293137"/>
                    <a:pt x="596348" y="298174"/>
                  </a:cubicBezTo>
                  <a:lnTo>
                    <a:pt x="655983" y="318053"/>
                  </a:lnTo>
                  <a:lnTo>
                    <a:pt x="675861" y="324679"/>
                  </a:lnTo>
                  <a:cubicBezTo>
                    <a:pt x="682487" y="326888"/>
                    <a:pt x="688850" y="330157"/>
                    <a:pt x="695739" y="331305"/>
                  </a:cubicBezTo>
                  <a:cubicBezTo>
                    <a:pt x="744479" y="339428"/>
                    <a:pt x="722462" y="334673"/>
                    <a:pt x="762000" y="344557"/>
                  </a:cubicBezTo>
                  <a:cubicBezTo>
                    <a:pt x="784087" y="342348"/>
                    <a:pt x="806287" y="341070"/>
                    <a:pt x="828261" y="337931"/>
                  </a:cubicBezTo>
                  <a:cubicBezTo>
                    <a:pt x="842821" y="335851"/>
                    <a:pt x="860483" y="329399"/>
                    <a:pt x="874643" y="324679"/>
                  </a:cubicBezTo>
                  <a:cubicBezTo>
                    <a:pt x="912622" y="267711"/>
                    <a:pt x="867090" y="339786"/>
                    <a:pt x="894522" y="284922"/>
                  </a:cubicBezTo>
                  <a:cubicBezTo>
                    <a:pt x="898083" y="277799"/>
                    <a:pt x="904540" y="272321"/>
                    <a:pt x="907774" y="265044"/>
                  </a:cubicBezTo>
                  <a:cubicBezTo>
                    <a:pt x="913447" y="252279"/>
                    <a:pt x="916609" y="238539"/>
                    <a:pt x="921026" y="225287"/>
                  </a:cubicBezTo>
                  <a:lnTo>
                    <a:pt x="934278" y="185531"/>
                  </a:lnTo>
                  <a:lnTo>
                    <a:pt x="940904" y="165653"/>
                  </a:lnTo>
                  <a:cubicBezTo>
                    <a:pt x="938695" y="136940"/>
                    <a:pt x="937850" y="108089"/>
                    <a:pt x="934278" y="79513"/>
                  </a:cubicBezTo>
                  <a:cubicBezTo>
                    <a:pt x="933412" y="72583"/>
                    <a:pt x="932591" y="64574"/>
                    <a:pt x="927652" y="59635"/>
                  </a:cubicBezTo>
                  <a:cubicBezTo>
                    <a:pt x="916390" y="48373"/>
                    <a:pt x="899158" y="44393"/>
                    <a:pt x="887896" y="33131"/>
                  </a:cubicBezTo>
                  <a:cubicBezTo>
                    <a:pt x="883478" y="28714"/>
                    <a:pt x="880231" y="22673"/>
                    <a:pt x="874643" y="19879"/>
                  </a:cubicBezTo>
                  <a:cubicBezTo>
                    <a:pt x="848393" y="6754"/>
                    <a:pt x="823417" y="4715"/>
                    <a:pt x="795130" y="0"/>
                  </a:cubicBezTo>
                  <a:cubicBezTo>
                    <a:pt x="753165" y="2209"/>
                    <a:pt x="710959" y="1620"/>
                    <a:pt x="669235" y="6627"/>
                  </a:cubicBezTo>
                  <a:cubicBezTo>
                    <a:pt x="655365" y="8291"/>
                    <a:pt x="629478" y="19879"/>
                    <a:pt x="629478" y="19879"/>
                  </a:cubicBezTo>
                  <a:cubicBezTo>
                    <a:pt x="525781" y="5065"/>
                    <a:pt x="553278" y="12149"/>
                    <a:pt x="490330" y="13253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28137A2-D3FC-7CB2-EA8B-7A0A8C243387}"/>
                </a:ext>
              </a:extLst>
            </p:cNvPr>
            <p:cNvSpPr/>
            <p:nvPr/>
          </p:nvSpPr>
          <p:spPr>
            <a:xfrm>
              <a:off x="3595772" y="2861332"/>
              <a:ext cx="1259281" cy="669234"/>
            </a:xfrm>
            <a:custGeom>
              <a:avLst/>
              <a:gdLst>
                <a:gd name="connsiteX0" fmla="*/ 1214247 w 1366647"/>
                <a:gd name="connsiteY0" fmla="*/ 6626 h 669234"/>
                <a:gd name="connsiteX1" fmla="*/ 1134734 w 1366647"/>
                <a:gd name="connsiteY1" fmla="*/ 59634 h 669234"/>
                <a:gd name="connsiteX2" fmla="*/ 1094978 w 1366647"/>
                <a:gd name="connsiteY2" fmla="*/ 86139 h 669234"/>
                <a:gd name="connsiteX3" fmla="*/ 1075099 w 1366647"/>
                <a:gd name="connsiteY3" fmla="*/ 99391 h 669234"/>
                <a:gd name="connsiteX4" fmla="*/ 1048595 w 1366647"/>
                <a:gd name="connsiteY4" fmla="*/ 139147 h 669234"/>
                <a:gd name="connsiteX5" fmla="*/ 1041969 w 1366647"/>
                <a:gd name="connsiteY5" fmla="*/ 159026 h 669234"/>
                <a:gd name="connsiteX6" fmla="*/ 1022091 w 1366647"/>
                <a:gd name="connsiteY6" fmla="*/ 172278 h 669234"/>
                <a:gd name="connsiteX7" fmla="*/ 935952 w 1366647"/>
                <a:gd name="connsiteY7" fmla="*/ 192156 h 669234"/>
                <a:gd name="connsiteX8" fmla="*/ 882943 w 1366647"/>
                <a:gd name="connsiteY8" fmla="*/ 185530 h 669234"/>
                <a:gd name="connsiteX9" fmla="*/ 843186 w 1366647"/>
                <a:gd name="connsiteY9" fmla="*/ 172278 h 669234"/>
                <a:gd name="connsiteX10" fmla="*/ 763673 w 1366647"/>
                <a:gd name="connsiteY10" fmla="*/ 185530 h 669234"/>
                <a:gd name="connsiteX11" fmla="*/ 723917 w 1366647"/>
                <a:gd name="connsiteY11" fmla="*/ 198782 h 669234"/>
                <a:gd name="connsiteX12" fmla="*/ 704039 w 1366647"/>
                <a:gd name="connsiteY12" fmla="*/ 205408 h 669234"/>
                <a:gd name="connsiteX13" fmla="*/ 690786 w 1366647"/>
                <a:gd name="connsiteY13" fmla="*/ 218660 h 669234"/>
                <a:gd name="connsiteX14" fmla="*/ 631152 w 1366647"/>
                <a:gd name="connsiteY14" fmla="*/ 231913 h 669234"/>
                <a:gd name="connsiteX15" fmla="*/ 578143 w 1366647"/>
                <a:gd name="connsiteY15" fmla="*/ 225287 h 669234"/>
                <a:gd name="connsiteX16" fmla="*/ 551639 w 1366647"/>
                <a:gd name="connsiteY16" fmla="*/ 218660 h 669234"/>
                <a:gd name="connsiteX17" fmla="*/ 299847 w 1366647"/>
                <a:gd name="connsiteY17" fmla="*/ 231913 h 669234"/>
                <a:gd name="connsiteX18" fmla="*/ 207082 w 1366647"/>
                <a:gd name="connsiteY18" fmla="*/ 231913 h 669234"/>
                <a:gd name="connsiteX19" fmla="*/ 114317 w 1366647"/>
                <a:gd name="connsiteY19" fmla="*/ 238539 h 669234"/>
                <a:gd name="connsiteX20" fmla="*/ 67934 w 1366647"/>
                <a:gd name="connsiteY20" fmla="*/ 251791 h 669234"/>
                <a:gd name="connsiteX21" fmla="*/ 54682 w 1366647"/>
                <a:gd name="connsiteY21" fmla="*/ 271669 h 669234"/>
                <a:gd name="connsiteX22" fmla="*/ 34804 w 1366647"/>
                <a:gd name="connsiteY22" fmla="*/ 278295 h 669234"/>
                <a:gd name="connsiteX23" fmla="*/ 14926 w 1366647"/>
                <a:gd name="connsiteY23" fmla="*/ 291547 h 669234"/>
                <a:gd name="connsiteX24" fmla="*/ 8299 w 1366647"/>
                <a:gd name="connsiteY24" fmla="*/ 384313 h 669234"/>
                <a:gd name="connsiteX25" fmla="*/ 67934 w 1366647"/>
                <a:gd name="connsiteY25" fmla="*/ 457200 h 669234"/>
                <a:gd name="connsiteX26" fmla="*/ 81186 w 1366647"/>
                <a:gd name="connsiteY26" fmla="*/ 477078 h 669234"/>
                <a:gd name="connsiteX27" fmla="*/ 101065 w 1366647"/>
                <a:gd name="connsiteY27" fmla="*/ 516834 h 669234"/>
                <a:gd name="connsiteX28" fmla="*/ 120943 w 1366647"/>
                <a:gd name="connsiteY28" fmla="*/ 576469 h 669234"/>
                <a:gd name="connsiteX29" fmla="*/ 127569 w 1366647"/>
                <a:gd name="connsiteY29" fmla="*/ 596347 h 669234"/>
                <a:gd name="connsiteX30" fmla="*/ 134195 w 1366647"/>
                <a:gd name="connsiteY30" fmla="*/ 616226 h 669234"/>
                <a:gd name="connsiteX31" fmla="*/ 147447 w 1366647"/>
                <a:gd name="connsiteY31" fmla="*/ 636104 h 669234"/>
                <a:gd name="connsiteX32" fmla="*/ 167326 w 1366647"/>
                <a:gd name="connsiteY32" fmla="*/ 655982 h 669234"/>
                <a:gd name="connsiteX33" fmla="*/ 207082 w 1366647"/>
                <a:gd name="connsiteY33" fmla="*/ 669234 h 669234"/>
                <a:gd name="connsiteX34" fmla="*/ 253465 w 1366647"/>
                <a:gd name="connsiteY34" fmla="*/ 662608 h 669234"/>
                <a:gd name="connsiteX35" fmla="*/ 293221 w 1366647"/>
                <a:gd name="connsiteY35" fmla="*/ 649356 h 669234"/>
                <a:gd name="connsiteX36" fmla="*/ 306473 w 1366647"/>
                <a:gd name="connsiteY36" fmla="*/ 629478 h 669234"/>
                <a:gd name="connsiteX37" fmla="*/ 372734 w 1366647"/>
                <a:gd name="connsiteY37" fmla="*/ 576469 h 669234"/>
                <a:gd name="connsiteX38" fmla="*/ 399239 w 1366647"/>
                <a:gd name="connsiteY38" fmla="*/ 569843 h 669234"/>
                <a:gd name="connsiteX39" fmla="*/ 492004 w 1366647"/>
                <a:gd name="connsiteY39" fmla="*/ 576469 h 669234"/>
                <a:gd name="connsiteX40" fmla="*/ 525134 w 1366647"/>
                <a:gd name="connsiteY40" fmla="*/ 602973 h 669234"/>
                <a:gd name="connsiteX41" fmla="*/ 545013 w 1366647"/>
                <a:gd name="connsiteY41" fmla="*/ 609600 h 669234"/>
                <a:gd name="connsiteX42" fmla="*/ 584769 w 1366647"/>
                <a:gd name="connsiteY42" fmla="*/ 629478 h 669234"/>
                <a:gd name="connsiteX43" fmla="*/ 684160 w 1366647"/>
                <a:gd name="connsiteY43" fmla="*/ 622852 h 669234"/>
                <a:gd name="connsiteX44" fmla="*/ 723917 w 1366647"/>
                <a:gd name="connsiteY44" fmla="*/ 609600 h 669234"/>
                <a:gd name="connsiteX45" fmla="*/ 743795 w 1366647"/>
                <a:gd name="connsiteY45" fmla="*/ 596347 h 669234"/>
                <a:gd name="connsiteX46" fmla="*/ 763673 w 1366647"/>
                <a:gd name="connsiteY46" fmla="*/ 589721 h 669234"/>
                <a:gd name="connsiteX47" fmla="*/ 796804 w 1366647"/>
                <a:gd name="connsiteY47" fmla="*/ 569843 h 669234"/>
                <a:gd name="connsiteX48" fmla="*/ 829934 w 1366647"/>
                <a:gd name="connsiteY48" fmla="*/ 536713 h 669234"/>
                <a:gd name="connsiteX49" fmla="*/ 856439 w 1366647"/>
                <a:gd name="connsiteY49" fmla="*/ 510208 h 669234"/>
                <a:gd name="connsiteX50" fmla="*/ 896195 w 1366647"/>
                <a:gd name="connsiteY50" fmla="*/ 496956 h 669234"/>
                <a:gd name="connsiteX51" fmla="*/ 935952 w 1366647"/>
                <a:gd name="connsiteY51" fmla="*/ 477078 h 669234"/>
                <a:gd name="connsiteX52" fmla="*/ 955830 w 1366647"/>
                <a:gd name="connsiteY52" fmla="*/ 457200 h 669234"/>
                <a:gd name="connsiteX53" fmla="*/ 975708 w 1366647"/>
                <a:gd name="connsiteY53" fmla="*/ 450573 h 669234"/>
                <a:gd name="connsiteX54" fmla="*/ 1094978 w 1366647"/>
                <a:gd name="connsiteY54" fmla="*/ 437321 h 669234"/>
                <a:gd name="connsiteX55" fmla="*/ 1114856 w 1366647"/>
                <a:gd name="connsiteY55" fmla="*/ 430695 h 669234"/>
                <a:gd name="connsiteX56" fmla="*/ 1134734 w 1366647"/>
                <a:gd name="connsiteY56" fmla="*/ 390939 h 669234"/>
                <a:gd name="connsiteX57" fmla="*/ 1161239 w 1366647"/>
                <a:gd name="connsiteY57" fmla="*/ 357808 h 669234"/>
                <a:gd name="connsiteX58" fmla="*/ 1187743 w 1366647"/>
                <a:gd name="connsiteY58" fmla="*/ 318052 h 669234"/>
                <a:gd name="connsiteX59" fmla="*/ 1207621 w 1366647"/>
                <a:gd name="connsiteY59" fmla="*/ 304800 h 669234"/>
                <a:gd name="connsiteX60" fmla="*/ 1234126 w 1366647"/>
                <a:gd name="connsiteY60" fmla="*/ 278295 h 669234"/>
                <a:gd name="connsiteX61" fmla="*/ 1254004 w 1366647"/>
                <a:gd name="connsiteY61" fmla="*/ 271669 h 669234"/>
                <a:gd name="connsiteX62" fmla="*/ 1293760 w 1366647"/>
                <a:gd name="connsiteY62" fmla="*/ 245165 h 669234"/>
                <a:gd name="connsiteX63" fmla="*/ 1313639 w 1366647"/>
                <a:gd name="connsiteY63" fmla="*/ 231913 h 669234"/>
                <a:gd name="connsiteX64" fmla="*/ 1333517 w 1366647"/>
                <a:gd name="connsiteY64" fmla="*/ 225287 h 669234"/>
                <a:gd name="connsiteX65" fmla="*/ 1346769 w 1366647"/>
                <a:gd name="connsiteY65" fmla="*/ 212034 h 669234"/>
                <a:gd name="connsiteX66" fmla="*/ 1353395 w 1366647"/>
                <a:gd name="connsiteY66" fmla="*/ 192156 h 669234"/>
                <a:gd name="connsiteX67" fmla="*/ 1366647 w 1366647"/>
                <a:gd name="connsiteY67" fmla="*/ 172278 h 669234"/>
                <a:gd name="connsiteX68" fmla="*/ 1340143 w 1366647"/>
                <a:gd name="connsiteY68" fmla="*/ 99391 h 669234"/>
                <a:gd name="connsiteX69" fmla="*/ 1300386 w 1366647"/>
                <a:gd name="connsiteY69" fmla="*/ 79513 h 669234"/>
                <a:gd name="connsiteX70" fmla="*/ 1287134 w 1366647"/>
                <a:gd name="connsiteY70" fmla="*/ 66260 h 669234"/>
                <a:gd name="connsiteX71" fmla="*/ 1247378 w 1366647"/>
                <a:gd name="connsiteY71" fmla="*/ 53008 h 669234"/>
                <a:gd name="connsiteX72" fmla="*/ 1234126 w 1366647"/>
                <a:gd name="connsiteY72" fmla="*/ 33130 h 669234"/>
                <a:gd name="connsiteX73" fmla="*/ 1227499 w 1366647"/>
                <a:gd name="connsiteY73" fmla="*/ 6626 h 669234"/>
                <a:gd name="connsiteX74" fmla="*/ 1207621 w 1366647"/>
                <a:gd name="connsiteY74" fmla="*/ 0 h 669234"/>
                <a:gd name="connsiteX75" fmla="*/ 1214247 w 1366647"/>
                <a:gd name="connsiteY75" fmla="*/ 6626 h 6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66647" h="669234">
                  <a:moveTo>
                    <a:pt x="1214247" y="6626"/>
                  </a:moveTo>
                  <a:cubicBezTo>
                    <a:pt x="1110457" y="110416"/>
                    <a:pt x="1214773" y="23252"/>
                    <a:pt x="1134734" y="59634"/>
                  </a:cubicBezTo>
                  <a:cubicBezTo>
                    <a:pt x="1120235" y="66225"/>
                    <a:pt x="1108230" y="77304"/>
                    <a:pt x="1094978" y="86139"/>
                  </a:cubicBezTo>
                  <a:lnTo>
                    <a:pt x="1075099" y="99391"/>
                  </a:lnTo>
                  <a:cubicBezTo>
                    <a:pt x="1066264" y="112643"/>
                    <a:pt x="1053631" y="124037"/>
                    <a:pt x="1048595" y="139147"/>
                  </a:cubicBezTo>
                  <a:cubicBezTo>
                    <a:pt x="1046386" y="145773"/>
                    <a:pt x="1046332" y="153572"/>
                    <a:pt x="1041969" y="159026"/>
                  </a:cubicBezTo>
                  <a:cubicBezTo>
                    <a:pt x="1036994" y="165244"/>
                    <a:pt x="1029368" y="169044"/>
                    <a:pt x="1022091" y="172278"/>
                  </a:cubicBezTo>
                  <a:cubicBezTo>
                    <a:pt x="987624" y="187596"/>
                    <a:pt x="973683" y="186766"/>
                    <a:pt x="935952" y="192156"/>
                  </a:cubicBezTo>
                  <a:cubicBezTo>
                    <a:pt x="918282" y="189947"/>
                    <a:pt x="900355" y="189261"/>
                    <a:pt x="882943" y="185530"/>
                  </a:cubicBezTo>
                  <a:cubicBezTo>
                    <a:pt x="869284" y="182603"/>
                    <a:pt x="843186" y="172278"/>
                    <a:pt x="843186" y="172278"/>
                  </a:cubicBezTo>
                  <a:cubicBezTo>
                    <a:pt x="805603" y="176976"/>
                    <a:pt x="794943" y="176149"/>
                    <a:pt x="763673" y="185530"/>
                  </a:cubicBezTo>
                  <a:cubicBezTo>
                    <a:pt x="750293" y="189544"/>
                    <a:pt x="737169" y="194365"/>
                    <a:pt x="723917" y="198782"/>
                  </a:cubicBezTo>
                  <a:lnTo>
                    <a:pt x="704039" y="205408"/>
                  </a:lnTo>
                  <a:cubicBezTo>
                    <a:pt x="699621" y="209825"/>
                    <a:pt x="696143" y="215446"/>
                    <a:pt x="690786" y="218660"/>
                  </a:cubicBezTo>
                  <a:cubicBezTo>
                    <a:pt x="678235" y="226191"/>
                    <a:pt x="639188" y="230574"/>
                    <a:pt x="631152" y="231913"/>
                  </a:cubicBezTo>
                  <a:cubicBezTo>
                    <a:pt x="613482" y="229704"/>
                    <a:pt x="595708" y="228215"/>
                    <a:pt x="578143" y="225287"/>
                  </a:cubicBezTo>
                  <a:cubicBezTo>
                    <a:pt x="569160" y="223790"/>
                    <a:pt x="560746" y="218660"/>
                    <a:pt x="551639" y="218660"/>
                  </a:cubicBezTo>
                  <a:cubicBezTo>
                    <a:pt x="534434" y="218660"/>
                    <a:pt x="323661" y="230590"/>
                    <a:pt x="299847" y="231913"/>
                  </a:cubicBezTo>
                  <a:cubicBezTo>
                    <a:pt x="132212" y="252867"/>
                    <a:pt x="340830" y="231913"/>
                    <a:pt x="207082" y="231913"/>
                  </a:cubicBezTo>
                  <a:cubicBezTo>
                    <a:pt x="176082" y="231913"/>
                    <a:pt x="145239" y="236330"/>
                    <a:pt x="114317" y="238539"/>
                  </a:cubicBezTo>
                  <a:cubicBezTo>
                    <a:pt x="112586" y="238972"/>
                    <a:pt x="72254" y="248335"/>
                    <a:pt x="67934" y="251791"/>
                  </a:cubicBezTo>
                  <a:cubicBezTo>
                    <a:pt x="61716" y="256766"/>
                    <a:pt x="60900" y="266694"/>
                    <a:pt x="54682" y="271669"/>
                  </a:cubicBezTo>
                  <a:cubicBezTo>
                    <a:pt x="49228" y="276032"/>
                    <a:pt x="41051" y="275171"/>
                    <a:pt x="34804" y="278295"/>
                  </a:cubicBezTo>
                  <a:cubicBezTo>
                    <a:pt x="27681" y="281856"/>
                    <a:pt x="21552" y="287130"/>
                    <a:pt x="14926" y="291547"/>
                  </a:cubicBezTo>
                  <a:cubicBezTo>
                    <a:pt x="1921" y="330560"/>
                    <a:pt x="-7554" y="339925"/>
                    <a:pt x="8299" y="384313"/>
                  </a:cubicBezTo>
                  <a:cubicBezTo>
                    <a:pt x="25709" y="433060"/>
                    <a:pt x="40956" y="416732"/>
                    <a:pt x="67934" y="457200"/>
                  </a:cubicBezTo>
                  <a:cubicBezTo>
                    <a:pt x="72351" y="463826"/>
                    <a:pt x="77624" y="469955"/>
                    <a:pt x="81186" y="477078"/>
                  </a:cubicBezTo>
                  <a:cubicBezTo>
                    <a:pt x="108620" y="531943"/>
                    <a:pt x="63087" y="459867"/>
                    <a:pt x="101065" y="516834"/>
                  </a:cubicBezTo>
                  <a:lnTo>
                    <a:pt x="120943" y="576469"/>
                  </a:lnTo>
                  <a:lnTo>
                    <a:pt x="127569" y="596347"/>
                  </a:lnTo>
                  <a:cubicBezTo>
                    <a:pt x="129778" y="602973"/>
                    <a:pt x="130321" y="610414"/>
                    <a:pt x="134195" y="616226"/>
                  </a:cubicBezTo>
                  <a:cubicBezTo>
                    <a:pt x="138612" y="622852"/>
                    <a:pt x="142349" y="629986"/>
                    <a:pt x="147447" y="636104"/>
                  </a:cubicBezTo>
                  <a:cubicBezTo>
                    <a:pt x="153446" y="643303"/>
                    <a:pt x="159134" y="651431"/>
                    <a:pt x="167326" y="655982"/>
                  </a:cubicBezTo>
                  <a:cubicBezTo>
                    <a:pt x="179537" y="662766"/>
                    <a:pt x="207082" y="669234"/>
                    <a:pt x="207082" y="669234"/>
                  </a:cubicBezTo>
                  <a:cubicBezTo>
                    <a:pt x="222543" y="667025"/>
                    <a:pt x="238247" y="666120"/>
                    <a:pt x="253465" y="662608"/>
                  </a:cubicBezTo>
                  <a:cubicBezTo>
                    <a:pt x="267076" y="659467"/>
                    <a:pt x="293221" y="649356"/>
                    <a:pt x="293221" y="649356"/>
                  </a:cubicBezTo>
                  <a:cubicBezTo>
                    <a:pt x="297638" y="642730"/>
                    <a:pt x="301290" y="635524"/>
                    <a:pt x="306473" y="629478"/>
                  </a:cubicBezTo>
                  <a:cubicBezTo>
                    <a:pt x="319490" y="614292"/>
                    <a:pt x="354131" y="581119"/>
                    <a:pt x="372734" y="576469"/>
                  </a:cubicBezTo>
                  <a:lnTo>
                    <a:pt x="399239" y="569843"/>
                  </a:lnTo>
                  <a:cubicBezTo>
                    <a:pt x="430161" y="572052"/>
                    <a:pt x="461216" y="572847"/>
                    <a:pt x="492004" y="576469"/>
                  </a:cubicBezTo>
                  <a:cubicBezTo>
                    <a:pt x="526174" y="580489"/>
                    <a:pt x="500326" y="583126"/>
                    <a:pt x="525134" y="602973"/>
                  </a:cubicBezTo>
                  <a:cubicBezTo>
                    <a:pt x="530588" y="607336"/>
                    <a:pt x="538766" y="606476"/>
                    <a:pt x="545013" y="609600"/>
                  </a:cubicBezTo>
                  <a:cubicBezTo>
                    <a:pt x="596388" y="635288"/>
                    <a:pt x="534809" y="612825"/>
                    <a:pt x="584769" y="629478"/>
                  </a:cubicBezTo>
                  <a:cubicBezTo>
                    <a:pt x="617899" y="627269"/>
                    <a:pt x="651290" y="627548"/>
                    <a:pt x="684160" y="622852"/>
                  </a:cubicBezTo>
                  <a:cubicBezTo>
                    <a:pt x="697989" y="620876"/>
                    <a:pt x="723917" y="609600"/>
                    <a:pt x="723917" y="609600"/>
                  </a:cubicBezTo>
                  <a:cubicBezTo>
                    <a:pt x="730543" y="605182"/>
                    <a:pt x="736672" y="599909"/>
                    <a:pt x="743795" y="596347"/>
                  </a:cubicBezTo>
                  <a:cubicBezTo>
                    <a:pt x="750042" y="593223"/>
                    <a:pt x="757684" y="593314"/>
                    <a:pt x="763673" y="589721"/>
                  </a:cubicBezTo>
                  <a:cubicBezTo>
                    <a:pt x="809151" y="562435"/>
                    <a:pt x="740494" y="588613"/>
                    <a:pt x="796804" y="569843"/>
                  </a:cubicBezTo>
                  <a:cubicBezTo>
                    <a:pt x="822327" y="531559"/>
                    <a:pt x="795577" y="566162"/>
                    <a:pt x="829934" y="536713"/>
                  </a:cubicBezTo>
                  <a:cubicBezTo>
                    <a:pt x="839421" y="528582"/>
                    <a:pt x="844586" y="514159"/>
                    <a:pt x="856439" y="510208"/>
                  </a:cubicBezTo>
                  <a:cubicBezTo>
                    <a:pt x="869691" y="505791"/>
                    <a:pt x="884572" y="504705"/>
                    <a:pt x="896195" y="496956"/>
                  </a:cubicBezTo>
                  <a:cubicBezTo>
                    <a:pt x="921885" y="479830"/>
                    <a:pt x="908518" y="486222"/>
                    <a:pt x="935952" y="477078"/>
                  </a:cubicBezTo>
                  <a:cubicBezTo>
                    <a:pt x="942578" y="470452"/>
                    <a:pt x="948033" y="462398"/>
                    <a:pt x="955830" y="457200"/>
                  </a:cubicBezTo>
                  <a:cubicBezTo>
                    <a:pt x="961641" y="453326"/>
                    <a:pt x="968836" y="451823"/>
                    <a:pt x="975708" y="450573"/>
                  </a:cubicBezTo>
                  <a:cubicBezTo>
                    <a:pt x="998631" y="446405"/>
                    <a:pt x="1075957" y="439223"/>
                    <a:pt x="1094978" y="437321"/>
                  </a:cubicBezTo>
                  <a:cubicBezTo>
                    <a:pt x="1101604" y="435112"/>
                    <a:pt x="1109402" y="435058"/>
                    <a:pt x="1114856" y="430695"/>
                  </a:cubicBezTo>
                  <a:cubicBezTo>
                    <a:pt x="1130680" y="418036"/>
                    <a:pt x="1126732" y="406944"/>
                    <a:pt x="1134734" y="390939"/>
                  </a:cubicBezTo>
                  <a:cubicBezTo>
                    <a:pt x="1150952" y="358502"/>
                    <a:pt x="1142746" y="382464"/>
                    <a:pt x="1161239" y="357808"/>
                  </a:cubicBezTo>
                  <a:cubicBezTo>
                    <a:pt x="1170795" y="345067"/>
                    <a:pt x="1174491" y="326887"/>
                    <a:pt x="1187743" y="318052"/>
                  </a:cubicBezTo>
                  <a:cubicBezTo>
                    <a:pt x="1194369" y="313635"/>
                    <a:pt x="1201575" y="309983"/>
                    <a:pt x="1207621" y="304800"/>
                  </a:cubicBezTo>
                  <a:cubicBezTo>
                    <a:pt x="1217108" y="296669"/>
                    <a:pt x="1222273" y="282246"/>
                    <a:pt x="1234126" y="278295"/>
                  </a:cubicBezTo>
                  <a:cubicBezTo>
                    <a:pt x="1240752" y="276086"/>
                    <a:pt x="1247899" y="275061"/>
                    <a:pt x="1254004" y="271669"/>
                  </a:cubicBezTo>
                  <a:cubicBezTo>
                    <a:pt x="1267927" y="263934"/>
                    <a:pt x="1280508" y="254000"/>
                    <a:pt x="1293760" y="245165"/>
                  </a:cubicBezTo>
                  <a:cubicBezTo>
                    <a:pt x="1300386" y="240748"/>
                    <a:pt x="1306084" y="234431"/>
                    <a:pt x="1313639" y="231913"/>
                  </a:cubicBezTo>
                  <a:lnTo>
                    <a:pt x="1333517" y="225287"/>
                  </a:lnTo>
                  <a:cubicBezTo>
                    <a:pt x="1337934" y="220869"/>
                    <a:pt x="1343555" y="217391"/>
                    <a:pt x="1346769" y="212034"/>
                  </a:cubicBezTo>
                  <a:cubicBezTo>
                    <a:pt x="1350362" y="206045"/>
                    <a:pt x="1350271" y="198403"/>
                    <a:pt x="1353395" y="192156"/>
                  </a:cubicBezTo>
                  <a:cubicBezTo>
                    <a:pt x="1356956" y="185033"/>
                    <a:pt x="1362230" y="178904"/>
                    <a:pt x="1366647" y="172278"/>
                  </a:cubicBezTo>
                  <a:cubicBezTo>
                    <a:pt x="1361744" y="147760"/>
                    <a:pt x="1359116" y="118364"/>
                    <a:pt x="1340143" y="99391"/>
                  </a:cubicBezTo>
                  <a:cubicBezTo>
                    <a:pt x="1327298" y="86546"/>
                    <a:pt x="1316554" y="84902"/>
                    <a:pt x="1300386" y="79513"/>
                  </a:cubicBezTo>
                  <a:cubicBezTo>
                    <a:pt x="1295969" y="75095"/>
                    <a:pt x="1292722" y="69054"/>
                    <a:pt x="1287134" y="66260"/>
                  </a:cubicBezTo>
                  <a:cubicBezTo>
                    <a:pt x="1274640" y="60013"/>
                    <a:pt x="1247378" y="53008"/>
                    <a:pt x="1247378" y="53008"/>
                  </a:cubicBezTo>
                  <a:cubicBezTo>
                    <a:pt x="1242961" y="46382"/>
                    <a:pt x="1237263" y="40450"/>
                    <a:pt x="1234126" y="33130"/>
                  </a:cubicBezTo>
                  <a:cubicBezTo>
                    <a:pt x="1230539" y="24760"/>
                    <a:pt x="1233188" y="13737"/>
                    <a:pt x="1227499" y="6626"/>
                  </a:cubicBezTo>
                  <a:cubicBezTo>
                    <a:pt x="1223136" y="1172"/>
                    <a:pt x="1214247" y="2209"/>
                    <a:pt x="1207621" y="0"/>
                  </a:cubicBezTo>
                  <a:lnTo>
                    <a:pt x="1214247" y="6626"/>
                  </a:lnTo>
                  <a:close/>
                </a:path>
              </a:pathLst>
            </a:cu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9002B26-ACF4-A3C9-3396-E249EB9E5846}"/>
                </a:ext>
              </a:extLst>
            </p:cNvPr>
            <p:cNvSpPr/>
            <p:nvPr/>
          </p:nvSpPr>
          <p:spPr>
            <a:xfrm>
              <a:off x="2470812" y="3034088"/>
              <a:ext cx="696149" cy="881427"/>
            </a:xfrm>
            <a:custGeom>
              <a:avLst/>
              <a:gdLst>
                <a:gd name="connsiteX0" fmla="*/ 106017 w 589721"/>
                <a:gd name="connsiteY0" fmla="*/ 19878 h 894521"/>
                <a:gd name="connsiteX1" fmla="*/ 13252 w 589721"/>
                <a:gd name="connsiteY1" fmla="*/ 112643 h 894521"/>
                <a:gd name="connsiteX2" fmla="*/ 6626 w 589721"/>
                <a:gd name="connsiteY2" fmla="*/ 145774 h 894521"/>
                <a:gd name="connsiteX3" fmla="*/ 0 w 589721"/>
                <a:gd name="connsiteY3" fmla="*/ 225287 h 894521"/>
                <a:gd name="connsiteX4" fmla="*/ 6626 w 589721"/>
                <a:gd name="connsiteY4" fmla="*/ 265043 h 894521"/>
                <a:gd name="connsiteX5" fmla="*/ 26504 w 589721"/>
                <a:gd name="connsiteY5" fmla="*/ 304800 h 894521"/>
                <a:gd name="connsiteX6" fmla="*/ 33130 w 589721"/>
                <a:gd name="connsiteY6" fmla="*/ 344556 h 894521"/>
                <a:gd name="connsiteX7" fmla="*/ 46382 w 589721"/>
                <a:gd name="connsiteY7" fmla="*/ 384313 h 894521"/>
                <a:gd name="connsiteX8" fmla="*/ 66260 w 589721"/>
                <a:gd name="connsiteY8" fmla="*/ 397565 h 894521"/>
                <a:gd name="connsiteX9" fmla="*/ 79513 w 589721"/>
                <a:gd name="connsiteY9" fmla="*/ 410817 h 894521"/>
                <a:gd name="connsiteX10" fmla="*/ 119269 w 589721"/>
                <a:gd name="connsiteY10" fmla="*/ 437321 h 894521"/>
                <a:gd name="connsiteX11" fmla="*/ 152400 w 589721"/>
                <a:gd name="connsiteY11" fmla="*/ 470452 h 894521"/>
                <a:gd name="connsiteX12" fmla="*/ 192156 w 589721"/>
                <a:gd name="connsiteY12" fmla="*/ 523461 h 894521"/>
                <a:gd name="connsiteX13" fmla="*/ 205408 w 589721"/>
                <a:gd name="connsiteY13" fmla="*/ 543339 h 894521"/>
                <a:gd name="connsiteX14" fmla="*/ 245165 w 589721"/>
                <a:gd name="connsiteY14" fmla="*/ 563217 h 894521"/>
                <a:gd name="connsiteX15" fmla="*/ 278295 w 589721"/>
                <a:gd name="connsiteY15" fmla="*/ 596348 h 894521"/>
                <a:gd name="connsiteX16" fmla="*/ 311426 w 589721"/>
                <a:gd name="connsiteY16" fmla="*/ 622852 h 894521"/>
                <a:gd name="connsiteX17" fmla="*/ 324678 w 589721"/>
                <a:gd name="connsiteY17" fmla="*/ 642730 h 894521"/>
                <a:gd name="connsiteX18" fmla="*/ 364434 w 589721"/>
                <a:gd name="connsiteY18" fmla="*/ 669234 h 894521"/>
                <a:gd name="connsiteX19" fmla="*/ 410817 w 589721"/>
                <a:gd name="connsiteY19" fmla="*/ 708991 h 894521"/>
                <a:gd name="connsiteX20" fmla="*/ 443947 w 589721"/>
                <a:gd name="connsiteY20" fmla="*/ 768626 h 894521"/>
                <a:gd name="connsiteX21" fmla="*/ 457200 w 589721"/>
                <a:gd name="connsiteY21" fmla="*/ 788504 h 894521"/>
                <a:gd name="connsiteX22" fmla="*/ 470452 w 589721"/>
                <a:gd name="connsiteY22" fmla="*/ 828261 h 894521"/>
                <a:gd name="connsiteX23" fmla="*/ 516834 w 589721"/>
                <a:gd name="connsiteY23" fmla="*/ 887895 h 894521"/>
                <a:gd name="connsiteX24" fmla="*/ 536713 w 589721"/>
                <a:gd name="connsiteY24" fmla="*/ 894521 h 894521"/>
                <a:gd name="connsiteX25" fmla="*/ 556591 w 589721"/>
                <a:gd name="connsiteY25" fmla="*/ 881269 h 894521"/>
                <a:gd name="connsiteX26" fmla="*/ 576469 w 589721"/>
                <a:gd name="connsiteY26" fmla="*/ 815008 h 894521"/>
                <a:gd name="connsiteX27" fmla="*/ 589721 w 589721"/>
                <a:gd name="connsiteY27" fmla="*/ 735495 h 894521"/>
                <a:gd name="connsiteX28" fmla="*/ 583095 w 589721"/>
                <a:gd name="connsiteY28" fmla="*/ 649356 h 894521"/>
                <a:gd name="connsiteX29" fmla="*/ 569843 w 589721"/>
                <a:gd name="connsiteY29" fmla="*/ 609600 h 894521"/>
                <a:gd name="connsiteX30" fmla="*/ 563217 w 589721"/>
                <a:gd name="connsiteY30" fmla="*/ 589721 h 894521"/>
                <a:gd name="connsiteX31" fmla="*/ 556591 w 589721"/>
                <a:gd name="connsiteY31" fmla="*/ 569843 h 894521"/>
                <a:gd name="connsiteX32" fmla="*/ 549965 w 589721"/>
                <a:gd name="connsiteY32" fmla="*/ 549965 h 894521"/>
                <a:gd name="connsiteX33" fmla="*/ 536713 w 589721"/>
                <a:gd name="connsiteY33" fmla="*/ 530087 h 894521"/>
                <a:gd name="connsiteX34" fmla="*/ 523460 w 589721"/>
                <a:gd name="connsiteY34" fmla="*/ 516834 h 894521"/>
                <a:gd name="connsiteX35" fmla="*/ 496956 w 589721"/>
                <a:gd name="connsiteY35" fmla="*/ 477078 h 894521"/>
                <a:gd name="connsiteX36" fmla="*/ 477078 w 589721"/>
                <a:gd name="connsiteY36" fmla="*/ 457200 h 894521"/>
                <a:gd name="connsiteX37" fmla="*/ 463826 w 589721"/>
                <a:gd name="connsiteY37" fmla="*/ 437321 h 894521"/>
                <a:gd name="connsiteX38" fmla="*/ 417443 w 589721"/>
                <a:gd name="connsiteY38" fmla="*/ 384313 h 894521"/>
                <a:gd name="connsiteX39" fmla="*/ 417443 w 589721"/>
                <a:gd name="connsiteY39" fmla="*/ 278295 h 894521"/>
                <a:gd name="connsiteX40" fmla="*/ 404191 w 589721"/>
                <a:gd name="connsiteY40" fmla="*/ 225287 h 894521"/>
                <a:gd name="connsiteX41" fmla="*/ 377686 w 589721"/>
                <a:gd name="connsiteY41" fmla="*/ 198782 h 894521"/>
                <a:gd name="connsiteX42" fmla="*/ 318052 w 589721"/>
                <a:gd name="connsiteY42" fmla="*/ 152400 h 894521"/>
                <a:gd name="connsiteX43" fmla="*/ 278295 w 589721"/>
                <a:gd name="connsiteY43" fmla="*/ 132521 h 894521"/>
                <a:gd name="connsiteX44" fmla="*/ 245165 w 589721"/>
                <a:gd name="connsiteY44" fmla="*/ 92765 h 894521"/>
                <a:gd name="connsiteX45" fmla="*/ 225286 w 589721"/>
                <a:gd name="connsiteY45" fmla="*/ 53008 h 894521"/>
                <a:gd name="connsiteX46" fmla="*/ 218660 w 589721"/>
                <a:gd name="connsiteY46" fmla="*/ 33130 h 894521"/>
                <a:gd name="connsiteX47" fmla="*/ 198782 w 589721"/>
                <a:gd name="connsiteY47" fmla="*/ 13252 h 894521"/>
                <a:gd name="connsiteX48" fmla="*/ 139147 w 589721"/>
                <a:gd name="connsiteY48" fmla="*/ 0 h 894521"/>
                <a:gd name="connsiteX49" fmla="*/ 106017 w 589721"/>
                <a:gd name="connsiteY49" fmla="*/ 19878 h 89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89721" h="894521">
                  <a:moveTo>
                    <a:pt x="106017" y="19878"/>
                  </a:moveTo>
                  <a:cubicBezTo>
                    <a:pt x="85034" y="38652"/>
                    <a:pt x="40349" y="78320"/>
                    <a:pt x="13252" y="112643"/>
                  </a:cubicBezTo>
                  <a:cubicBezTo>
                    <a:pt x="6273" y="121483"/>
                    <a:pt x="7942" y="134589"/>
                    <a:pt x="6626" y="145774"/>
                  </a:cubicBezTo>
                  <a:cubicBezTo>
                    <a:pt x="3519" y="172188"/>
                    <a:pt x="2209" y="198783"/>
                    <a:pt x="0" y="225287"/>
                  </a:cubicBezTo>
                  <a:cubicBezTo>
                    <a:pt x="2209" y="238539"/>
                    <a:pt x="2378" y="252298"/>
                    <a:pt x="6626" y="265043"/>
                  </a:cubicBezTo>
                  <a:cubicBezTo>
                    <a:pt x="30454" y="336526"/>
                    <a:pt x="11482" y="237201"/>
                    <a:pt x="26504" y="304800"/>
                  </a:cubicBezTo>
                  <a:cubicBezTo>
                    <a:pt x="29418" y="317915"/>
                    <a:pt x="29872" y="331522"/>
                    <a:pt x="33130" y="344556"/>
                  </a:cubicBezTo>
                  <a:cubicBezTo>
                    <a:pt x="36518" y="358108"/>
                    <a:pt x="34759" y="376564"/>
                    <a:pt x="46382" y="384313"/>
                  </a:cubicBezTo>
                  <a:cubicBezTo>
                    <a:pt x="53008" y="388730"/>
                    <a:pt x="60042" y="392590"/>
                    <a:pt x="66260" y="397565"/>
                  </a:cubicBezTo>
                  <a:cubicBezTo>
                    <a:pt x="71138" y="401468"/>
                    <a:pt x="74515" y="407069"/>
                    <a:pt x="79513" y="410817"/>
                  </a:cubicBezTo>
                  <a:cubicBezTo>
                    <a:pt x="92255" y="420373"/>
                    <a:pt x="108007" y="426059"/>
                    <a:pt x="119269" y="437321"/>
                  </a:cubicBezTo>
                  <a:lnTo>
                    <a:pt x="152400" y="470452"/>
                  </a:lnTo>
                  <a:cubicBezTo>
                    <a:pt x="169639" y="522170"/>
                    <a:pt x="141399" y="447325"/>
                    <a:pt x="192156" y="523461"/>
                  </a:cubicBezTo>
                  <a:cubicBezTo>
                    <a:pt x="196573" y="530087"/>
                    <a:pt x="199777" y="537708"/>
                    <a:pt x="205408" y="543339"/>
                  </a:cubicBezTo>
                  <a:cubicBezTo>
                    <a:pt x="218253" y="556184"/>
                    <a:pt x="228997" y="557828"/>
                    <a:pt x="245165" y="563217"/>
                  </a:cubicBezTo>
                  <a:cubicBezTo>
                    <a:pt x="298172" y="598555"/>
                    <a:pt x="234122" y="552174"/>
                    <a:pt x="278295" y="596348"/>
                  </a:cubicBezTo>
                  <a:cubicBezTo>
                    <a:pt x="312737" y="630791"/>
                    <a:pt x="285194" y="590063"/>
                    <a:pt x="311426" y="622852"/>
                  </a:cubicBezTo>
                  <a:cubicBezTo>
                    <a:pt x="316401" y="629070"/>
                    <a:pt x="318685" y="637486"/>
                    <a:pt x="324678" y="642730"/>
                  </a:cubicBezTo>
                  <a:cubicBezTo>
                    <a:pt x="336664" y="653218"/>
                    <a:pt x="353172" y="657972"/>
                    <a:pt x="364434" y="669234"/>
                  </a:cubicBezTo>
                  <a:cubicBezTo>
                    <a:pt x="396570" y="701370"/>
                    <a:pt x="380543" y="688808"/>
                    <a:pt x="410817" y="708991"/>
                  </a:cubicBezTo>
                  <a:cubicBezTo>
                    <a:pt x="422479" y="743978"/>
                    <a:pt x="413570" y="723061"/>
                    <a:pt x="443947" y="768626"/>
                  </a:cubicBezTo>
                  <a:lnTo>
                    <a:pt x="457200" y="788504"/>
                  </a:lnTo>
                  <a:lnTo>
                    <a:pt x="470452" y="828261"/>
                  </a:lnTo>
                  <a:cubicBezTo>
                    <a:pt x="478840" y="853426"/>
                    <a:pt x="483314" y="876722"/>
                    <a:pt x="516834" y="887895"/>
                  </a:cubicBezTo>
                  <a:lnTo>
                    <a:pt x="536713" y="894521"/>
                  </a:lnTo>
                  <a:cubicBezTo>
                    <a:pt x="543339" y="890104"/>
                    <a:pt x="552370" y="888022"/>
                    <a:pt x="556591" y="881269"/>
                  </a:cubicBezTo>
                  <a:cubicBezTo>
                    <a:pt x="561188" y="873913"/>
                    <a:pt x="573975" y="828309"/>
                    <a:pt x="576469" y="815008"/>
                  </a:cubicBezTo>
                  <a:cubicBezTo>
                    <a:pt x="581421" y="788598"/>
                    <a:pt x="589721" y="735495"/>
                    <a:pt x="589721" y="735495"/>
                  </a:cubicBezTo>
                  <a:cubicBezTo>
                    <a:pt x="587512" y="706782"/>
                    <a:pt x="587586" y="677801"/>
                    <a:pt x="583095" y="649356"/>
                  </a:cubicBezTo>
                  <a:cubicBezTo>
                    <a:pt x="580916" y="635558"/>
                    <a:pt x="574260" y="622852"/>
                    <a:pt x="569843" y="609600"/>
                  </a:cubicBezTo>
                  <a:lnTo>
                    <a:pt x="563217" y="589721"/>
                  </a:lnTo>
                  <a:lnTo>
                    <a:pt x="556591" y="569843"/>
                  </a:lnTo>
                  <a:cubicBezTo>
                    <a:pt x="554382" y="563217"/>
                    <a:pt x="553839" y="555776"/>
                    <a:pt x="549965" y="549965"/>
                  </a:cubicBezTo>
                  <a:cubicBezTo>
                    <a:pt x="545548" y="543339"/>
                    <a:pt x="541688" y="536305"/>
                    <a:pt x="536713" y="530087"/>
                  </a:cubicBezTo>
                  <a:cubicBezTo>
                    <a:pt x="532810" y="525209"/>
                    <a:pt x="527209" y="521832"/>
                    <a:pt x="523460" y="516834"/>
                  </a:cubicBezTo>
                  <a:cubicBezTo>
                    <a:pt x="513904" y="504092"/>
                    <a:pt x="508218" y="488340"/>
                    <a:pt x="496956" y="477078"/>
                  </a:cubicBezTo>
                  <a:cubicBezTo>
                    <a:pt x="490330" y="470452"/>
                    <a:pt x="483077" y="464399"/>
                    <a:pt x="477078" y="457200"/>
                  </a:cubicBezTo>
                  <a:cubicBezTo>
                    <a:pt x="471980" y="451082"/>
                    <a:pt x="469070" y="443314"/>
                    <a:pt x="463826" y="437321"/>
                  </a:cubicBezTo>
                  <a:cubicBezTo>
                    <a:pt x="409556" y="375299"/>
                    <a:pt x="447265" y="429047"/>
                    <a:pt x="417443" y="384313"/>
                  </a:cubicBezTo>
                  <a:cubicBezTo>
                    <a:pt x="399974" y="331903"/>
                    <a:pt x="417443" y="392884"/>
                    <a:pt x="417443" y="278295"/>
                  </a:cubicBezTo>
                  <a:cubicBezTo>
                    <a:pt x="417443" y="275793"/>
                    <a:pt x="409420" y="232607"/>
                    <a:pt x="404191" y="225287"/>
                  </a:cubicBezTo>
                  <a:cubicBezTo>
                    <a:pt x="396929" y="215120"/>
                    <a:pt x="386521" y="207617"/>
                    <a:pt x="377686" y="198782"/>
                  </a:cubicBezTo>
                  <a:cubicBezTo>
                    <a:pt x="346547" y="167643"/>
                    <a:pt x="365603" y="184100"/>
                    <a:pt x="318052" y="152400"/>
                  </a:cubicBezTo>
                  <a:cubicBezTo>
                    <a:pt x="292363" y="135274"/>
                    <a:pt x="305726" y="141666"/>
                    <a:pt x="278295" y="132521"/>
                  </a:cubicBezTo>
                  <a:cubicBezTo>
                    <a:pt x="263641" y="117867"/>
                    <a:pt x="254390" y="111215"/>
                    <a:pt x="245165" y="92765"/>
                  </a:cubicBezTo>
                  <a:cubicBezTo>
                    <a:pt x="217733" y="37901"/>
                    <a:pt x="263265" y="109976"/>
                    <a:pt x="225286" y="53008"/>
                  </a:cubicBezTo>
                  <a:cubicBezTo>
                    <a:pt x="223077" y="46382"/>
                    <a:pt x="222534" y="38941"/>
                    <a:pt x="218660" y="33130"/>
                  </a:cubicBezTo>
                  <a:cubicBezTo>
                    <a:pt x="213462" y="25333"/>
                    <a:pt x="206579" y="18450"/>
                    <a:pt x="198782" y="13252"/>
                  </a:cubicBezTo>
                  <a:cubicBezTo>
                    <a:pt x="187907" y="6002"/>
                    <a:pt x="143957" y="802"/>
                    <a:pt x="139147" y="0"/>
                  </a:cubicBezTo>
                  <a:cubicBezTo>
                    <a:pt x="108358" y="7697"/>
                    <a:pt x="127000" y="1104"/>
                    <a:pt x="106017" y="1987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6577FB4-6DC8-5A8E-5CD3-8CFC3CDD6283}"/>
                </a:ext>
              </a:extLst>
            </p:cNvPr>
            <p:cNvSpPr/>
            <p:nvPr/>
          </p:nvSpPr>
          <p:spPr>
            <a:xfrm>
              <a:off x="2431176" y="2885267"/>
              <a:ext cx="501441" cy="378292"/>
            </a:xfrm>
            <a:custGeom>
              <a:avLst/>
              <a:gdLst>
                <a:gd name="connsiteX0" fmla="*/ 225286 w 629824"/>
                <a:gd name="connsiteY0" fmla="*/ 111 h 550076"/>
                <a:gd name="connsiteX1" fmla="*/ 483704 w 629824"/>
                <a:gd name="connsiteY1" fmla="*/ 53120 h 550076"/>
                <a:gd name="connsiteX2" fmla="*/ 510208 w 629824"/>
                <a:gd name="connsiteY2" fmla="*/ 99502 h 550076"/>
                <a:gd name="connsiteX3" fmla="*/ 543339 w 629824"/>
                <a:gd name="connsiteY3" fmla="*/ 139259 h 550076"/>
                <a:gd name="connsiteX4" fmla="*/ 563217 w 629824"/>
                <a:gd name="connsiteY4" fmla="*/ 165763 h 550076"/>
                <a:gd name="connsiteX5" fmla="*/ 589721 w 629824"/>
                <a:gd name="connsiteY5" fmla="*/ 205520 h 550076"/>
                <a:gd name="connsiteX6" fmla="*/ 622852 w 629824"/>
                <a:gd name="connsiteY6" fmla="*/ 437433 h 550076"/>
                <a:gd name="connsiteX7" fmla="*/ 602973 w 629824"/>
                <a:gd name="connsiteY7" fmla="*/ 477189 h 550076"/>
                <a:gd name="connsiteX8" fmla="*/ 556591 w 629824"/>
                <a:gd name="connsiteY8" fmla="*/ 497068 h 550076"/>
                <a:gd name="connsiteX9" fmla="*/ 437321 w 629824"/>
                <a:gd name="connsiteY9" fmla="*/ 510320 h 550076"/>
                <a:gd name="connsiteX10" fmla="*/ 357808 w 629824"/>
                <a:gd name="connsiteY10" fmla="*/ 523572 h 550076"/>
                <a:gd name="connsiteX11" fmla="*/ 298173 w 629824"/>
                <a:gd name="connsiteY11" fmla="*/ 550076 h 550076"/>
                <a:gd name="connsiteX12" fmla="*/ 258417 w 629824"/>
                <a:gd name="connsiteY12" fmla="*/ 523572 h 550076"/>
                <a:gd name="connsiteX13" fmla="*/ 238539 w 629824"/>
                <a:gd name="connsiteY13" fmla="*/ 510320 h 550076"/>
                <a:gd name="connsiteX14" fmla="*/ 225286 w 629824"/>
                <a:gd name="connsiteY14" fmla="*/ 497068 h 550076"/>
                <a:gd name="connsiteX15" fmla="*/ 205408 w 629824"/>
                <a:gd name="connsiteY15" fmla="*/ 483816 h 550076"/>
                <a:gd name="connsiteX16" fmla="*/ 172278 w 629824"/>
                <a:gd name="connsiteY16" fmla="*/ 457311 h 550076"/>
                <a:gd name="connsiteX17" fmla="*/ 145773 w 629824"/>
                <a:gd name="connsiteY17" fmla="*/ 424181 h 550076"/>
                <a:gd name="connsiteX18" fmla="*/ 132521 w 629824"/>
                <a:gd name="connsiteY18" fmla="*/ 404302 h 550076"/>
                <a:gd name="connsiteX19" fmla="*/ 72886 w 629824"/>
                <a:gd name="connsiteY19" fmla="*/ 371172 h 550076"/>
                <a:gd name="connsiteX20" fmla="*/ 33130 w 629824"/>
                <a:gd name="connsiteY20" fmla="*/ 344668 h 550076"/>
                <a:gd name="connsiteX21" fmla="*/ 13252 w 629824"/>
                <a:gd name="connsiteY21" fmla="*/ 331416 h 550076"/>
                <a:gd name="connsiteX22" fmla="*/ 0 w 629824"/>
                <a:gd name="connsiteY22" fmla="*/ 318163 h 550076"/>
                <a:gd name="connsiteX23" fmla="*/ 46382 w 629824"/>
                <a:gd name="connsiteY23" fmla="*/ 265155 h 550076"/>
                <a:gd name="connsiteX24" fmla="*/ 86139 w 629824"/>
                <a:gd name="connsiteY24" fmla="*/ 251902 h 550076"/>
                <a:gd name="connsiteX25" fmla="*/ 112643 w 629824"/>
                <a:gd name="connsiteY25" fmla="*/ 212146 h 550076"/>
                <a:gd name="connsiteX26" fmla="*/ 125895 w 629824"/>
                <a:gd name="connsiteY26" fmla="*/ 172389 h 550076"/>
                <a:gd name="connsiteX27" fmla="*/ 139147 w 629824"/>
                <a:gd name="connsiteY27" fmla="*/ 92876 h 550076"/>
                <a:gd name="connsiteX28" fmla="*/ 152400 w 629824"/>
                <a:gd name="connsiteY28" fmla="*/ 79624 h 550076"/>
                <a:gd name="connsiteX29" fmla="*/ 165652 w 629824"/>
                <a:gd name="connsiteY29" fmla="*/ 59746 h 550076"/>
                <a:gd name="connsiteX30" fmla="*/ 205408 w 629824"/>
                <a:gd name="connsiteY30" fmla="*/ 39868 h 550076"/>
                <a:gd name="connsiteX31" fmla="*/ 225286 w 629824"/>
                <a:gd name="connsiteY31" fmla="*/ 111 h 55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824" h="550076">
                  <a:moveTo>
                    <a:pt x="225286" y="111"/>
                  </a:moveTo>
                  <a:cubicBezTo>
                    <a:pt x="271669" y="2320"/>
                    <a:pt x="400678" y="24157"/>
                    <a:pt x="483704" y="53120"/>
                  </a:cubicBezTo>
                  <a:cubicBezTo>
                    <a:pt x="500517" y="58985"/>
                    <a:pt x="500072" y="84861"/>
                    <a:pt x="510208" y="99502"/>
                  </a:cubicBezTo>
                  <a:cubicBezTo>
                    <a:pt x="520027" y="113685"/>
                    <a:pt x="532563" y="125788"/>
                    <a:pt x="543339" y="139259"/>
                  </a:cubicBezTo>
                  <a:cubicBezTo>
                    <a:pt x="550238" y="147882"/>
                    <a:pt x="556884" y="156716"/>
                    <a:pt x="563217" y="165763"/>
                  </a:cubicBezTo>
                  <a:cubicBezTo>
                    <a:pt x="572351" y="178811"/>
                    <a:pt x="589721" y="205520"/>
                    <a:pt x="589721" y="205520"/>
                  </a:cubicBezTo>
                  <a:cubicBezTo>
                    <a:pt x="619704" y="345440"/>
                    <a:pt x="641644" y="343472"/>
                    <a:pt x="622852" y="437433"/>
                  </a:cubicBezTo>
                  <a:cubicBezTo>
                    <a:pt x="620157" y="450907"/>
                    <a:pt x="612747" y="467415"/>
                    <a:pt x="602973" y="477189"/>
                  </a:cubicBezTo>
                  <a:cubicBezTo>
                    <a:pt x="590106" y="490056"/>
                    <a:pt x="574140" y="494728"/>
                    <a:pt x="556591" y="497068"/>
                  </a:cubicBezTo>
                  <a:cubicBezTo>
                    <a:pt x="382842" y="520234"/>
                    <a:pt x="562468" y="490560"/>
                    <a:pt x="437321" y="510320"/>
                  </a:cubicBezTo>
                  <a:lnTo>
                    <a:pt x="357808" y="523572"/>
                  </a:lnTo>
                  <a:cubicBezTo>
                    <a:pt x="310497" y="539342"/>
                    <a:pt x="329675" y="529076"/>
                    <a:pt x="298173" y="550076"/>
                  </a:cubicBezTo>
                  <a:cubicBezTo>
                    <a:pt x="263240" y="538432"/>
                    <a:pt x="291506" y="551146"/>
                    <a:pt x="258417" y="523572"/>
                  </a:cubicBezTo>
                  <a:cubicBezTo>
                    <a:pt x="252299" y="518474"/>
                    <a:pt x="244757" y="515295"/>
                    <a:pt x="238539" y="510320"/>
                  </a:cubicBezTo>
                  <a:cubicBezTo>
                    <a:pt x="233661" y="506417"/>
                    <a:pt x="230164" y="500971"/>
                    <a:pt x="225286" y="497068"/>
                  </a:cubicBezTo>
                  <a:cubicBezTo>
                    <a:pt x="219068" y="492093"/>
                    <a:pt x="211626" y="488791"/>
                    <a:pt x="205408" y="483816"/>
                  </a:cubicBezTo>
                  <a:cubicBezTo>
                    <a:pt x="158201" y="446049"/>
                    <a:pt x="233459" y="498098"/>
                    <a:pt x="172278" y="457311"/>
                  </a:cubicBezTo>
                  <a:cubicBezTo>
                    <a:pt x="131483" y="396119"/>
                    <a:pt x="183546" y="471397"/>
                    <a:pt x="145773" y="424181"/>
                  </a:cubicBezTo>
                  <a:cubicBezTo>
                    <a:pt x="140798" y="417962"/>
                    <a:pt x="138514" y="409546"/>
                    <a:pt x="132521" y="404302"/>
                  </a:cubicBezTo>
                  <a:cubicBezTo>
                    <a:pt x="104480" y="379765"/>
                    <a:pt x="100188" y="380272"/>
                    <a:pt x="72886" y="371172"/>
                  </a:cubicBezTo>
                  <a:lnTo>
                    <a:pt x="33130" y="344668"/>
                  </a:lnTo>
                  <a:cubicBezTo>
                    <a:pt x="26504" y="340251"/>
                    <a:pt x="18883" y="337047"/>
                    <a:pt x="13252" y="331416"/>
                  </a:cubicBezTo>
                  <a:lnTo>
                    <a:pt x="0" y="318163"/>
                  </a:lnTo>
                  <a:cubicBezTo>
                    <a:pt x="8029" y="286049"/>
                    <a:pt x="3352" y="279499"/>
                    <a:pt x="46382" y="265155"/>
                  </a:cubicBezTo>
                  <a:lnTo>
                    <a:pt x="86139" y="251902"/>
                  </a:lnTo>
                  <a:cubicBezTo>
                    <a:pt x="94974" y="238650"/>
                    <a:pt x="107607" y="227256"/>
                    <a:pt x="112643" y="212146"/>
                  </a:cubicBezTo>
                  <a:lnTo>
                    <a:pt x="125895" y="172389"/>
                  </a:lnTo>
                  <a:cubicBezTo>
                    <a:pt x="126436" y="168604"/>
                    <a:pt x="134995" y="102564"/>
                    <a:pt x="139147" y="92876"/>
                  </a:cubicBezTo>
                  <a:cubicBezTo>
                    <a:pt x="141608" y="87134"/>
                    <a:pt x="148497" y="84502"/>
                    <a:pt x="152400" y="79624"/>
                  </a:cubicBezTo>
                  <a:cubicBezTo>
                    <a:pt x="157375" y="73406"/>
                    <a:pt x="160021" y="65377"/>
                    <a:pt x="165652" y="59746"/>
                  </a:cubicBezTo>
                  <a:cubicBezTo>
                    <a:pt x="184641" y="40757"/>
                    <a:pt x="183852" y="50646"/>
                    <a:pt x="205408" y="39868"/>
                  </a:cubicBezTo>
                  <a:cubicBezTo>
                    <a:pt x="227124" y="29010"/>
                    <a:pt x="178903" y="-2098"/>
                    <a:pt x="225286" y="111"/>
                  </a:cubicBezTo>
                  <a:close/>
                </a:path>
              </a:pathLst>
            </a:custGeom>
            <a:solidFill>
              <a:schemeClr val="accent2">
                <a:alpha val="89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A74087C-458F-5794-D799-E91AD9DB93C1}"/>
                </a:ext>
              </a:extLst>
            </p:cNvPr>
            <p:cNvSpPr txBox="1"/>
            <p:nvPr/>
          </p:nvSpPr>
          <p:spPr>
            <a:xfrm>
              <a:off x="1005645" y="169859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8.0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DBFD45-CC3B-3EAD-0D9A-0A23B5162626}"/>
                </a:ext>
              </a:extLst>
            </p:cNvPr>
            <p:cNvSpPr txBox="1"/>
            <p:nvPr/>
          </p:nvSpPr>
          <p:spPr>
            <a:xfrm>
              <a:off x="1005645" y="837592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7.0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277FF03-1E27-8D8B-4983-2BEA7EF68D53}"/>
                </a:ext>
              </a:extLst>
            </p:cNvPr>
            <p:cNvSpPr txBox="1"/>
            <p:nvPr/>
          </p:nvSpPr>
          <p:spPr>
            <a:xfrm>
              <a:off x="1005645" y="1566374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6.0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1DF5825-80E1-D7B5-08BE-6EF6948139A1}"/>
                </a:ext>
              </a:extLst>
            </p:cNvPr>
            <p:cNvSpPr txBox="1"/>
            <p:nvPr/>
          </p:nvSpPr>
          <p:spPr>
            <a:xfrm>
              <a:off x="1005645" y="2266235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5.0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E8C0766-D6D5-DF20-BF2B-E22C3A800D67}"/>
                </a:ext>
              </a:extLst>
            </p:cNvPr>
            <p:cNvSpPr txBox="1"/>
            <p:nvPr/>
          </p:nvSpPr>
          <p:spPr>
            <a:xfrm>
              <a:off x="1005645" y="2955794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4.0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B0E6AD3-60D5-B2E1-E712-06A63313E3B0}"/>
                </a:ext>
              </a:extLst>
            </p:cNvPr>
            <p:cNvSpPr txBox="1"/>
            <p:nvPr/>
          </p:nvSpPr>
          <p:spPr>
            <a:xfrm>
              <a:off x="1005645" y="365676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3.0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DFD3753-157C-8B37-54AA-1955E416F871}"/>
                </a:ext>
              </a:extLst>
            </p:cNvPr>
            <p:cNvSpPr txBox="1"/>
            <p:nvPr/>
          </p:nvSpPr>
          <p:spPr>
            <a:xfrm>
              <a:off x="1005645" y="4313925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2.0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C08BDD-F5BB-0962-ADBF-7F7053105343}"/>
                </a:ext>
              </a:extLst>
            </p:cNvPr>
            <p:cNvSpPr txBox="1"/>
            <p:nvPr/>
          </p:nvSpPr>
          <p:spPr>
            <a:xfrm>
              <a:off x="1005645" y="5012951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1.0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50993D2-1ECA-AB44-3A57-1ED16D2C1B89}"/>
                </a:ext>
              </a:extLst>
            </p:cNvPr>
            <p:cNvSpPr txBox="1"/>
            <p:nvPr/>
          </p:nvSpPr>
          <p:spPr>
            <a:xfrm>
              <a:off x="1005645" y="5656790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A72C86-8246-EA37-2ED4-BF0392650E1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291" y="343798"/>
              <a:ext cx="2892721" cy="554686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155AAF-4335-A1EF-4391-35969769D2E8}"/>
                </a:ext>
              </a:extLst>
            </p:cNvPr>
            <p:cNvCxnSpPr>
              <a:cxnSpLocks/>
            </p:cNvCxnSpPr>
            <p:nvPr/>
          </p:nvCxnSpPr>
          <p:spPr>
            <a:xfrm>
              <a:off x="1559292" y="1771048"/>
              <a:ext cx="2172731" cy="411961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EC3EE0-F7DC-071B-22B2-BB1470EB9C37}"/>
                </a:ext>
              </a:extLst>
            </p:cNvPr>
            <p:cNvCxnSpPr>
              <a:cxnSpLocks/>
            </p:cNvCxnSpPr>
            <p:nvPr/>
          </p:nvCxnSpPr>
          <p:spPr>
            <a:xfrm>
              <a:off x="3382516" y="3530566"/>
              <a:ext cx="7977177" cy="2994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1E83B46-5D5C-C65F-86E5-C9DE45D5F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554" y="1757007"/>
              <a:ext cx="8662486" cy="1404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D9B5B5E-58F7-BD0F-B391-DB7F09443DD6}"/>
                </a:ext>
              </a:extLst>
            </p:cNvPr>
            <p:cNvSpPr txBox="1"/>
            <p:nvPr/>
          </p:nvSpPr>
          <p:spPr>
            <a:xfrm>
              <a:off x="6037505" y="1403326"/>
              <a:ext cx="160808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Stellar Wind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EF61BD1-DFFE-7832-BA09-C2239AC78791}"/>
                </a:ext>
              </a:extLst>
            </p:cNvPr>
            <p:cNvSpPr txBox="1"/>
            <p:nvPr/>
          </p:nvSpPr>
          <p:spPr>
            <a:xfrm>
              <a:off x="6762012" y="1796193"/>
              <a:ext cx="160808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Supernovae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487C151-F35F-6ACB-32F5-2ADC90264373}"/>
                </a:ext>
              </a:extLst>
            </p:cNvPr>
            <p:cNvSpPr txBox="1"/>
            <p:nvPr/>
          </p:nvSpPr>
          <p:spPr>
            <a:xfrm>
              <a:off x="4933380" y="3195949"/>
              <a:ext cx="271620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Mass Loss from Red Giant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265E944-02DB-58CB-D4C1-3A9D180617E1}"/>
                </a:ext>
              </a:extLst>
            </p:cNvPr>
            <p:cNvSpPr txBox="1"/>
            <p:nvPr/>
          </p:nvSpPr>
          <p:spPr>
            <a:xfrm>
              <a:off x="1950489" y="868370"/>
              <a:ext cx="59149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HIM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E6DBBA8-0651-13A4-2566-40CB861E5A6E}"/>
                </a:ext>
              </a:extLst>
            </p:cNvPr>
            <p:cNvSpPr txBox="1"/>
            <p:nvPr/>
          </p:nvSpPr>
          <p:spPr>
            <a:xfrm>
              <a:off x="1616076" y="2932504"/>
              <a:ext cx="6961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WIM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015975F-9CE5-BC20-10D6-DDB1F039353D}"/>
                </a:ext>
              </a:extLst>
            </p:cNvPr>
            <p:cNvSpPr txBox="1"/>
            <p:nvPr/>
          </p:nvSpPr>
          <p:spPr>
            <a:xfrm>
              <a:off x="1869408" y="3674546"/>
              <a:ext cx="78107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WNM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92909C1-F92A-A399-5C19-74823B8FA695}"/>
                </a:ext>
              </a:extLst>
            </p:cNvPr>
            <p:cNvSpPr txBox="1"/>
            <p:nvPr/>
          </p:nvSpPr>
          <p:spPr>
            <a:xfrm>
              <a:off x="3934883" y="2568282"/>
              <a:ext cx="118340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HII Region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A816B4A-7235-1DF2-479D-C28816887ED6}"/>
                </a:ext>
              </a:extLst>
            </p:cNvPr>
            <p:cNvSpPr txBox="1"/>
            <p:nvPr/>
          </p:nvSpPr>
          <p:spPr>
            <a:xfrm>
              <a:off x="2455297" y="4662983"/>
              <a:ext cx="6961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BE62CB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CNM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026A6E4-6CF0-E312-7B70-D5C9330F8E7E}"/>
                </a:ext>
              </a:extLst>
            </p:cNvPr>
            <p:cNvSpPr txBox="1"/>
            <p:nvPr/>
          </p:nvSpPr>
          <p:spPr>
            <a:xfrm>
              <a:off x="1793856" y="5178546"/>
              <a:ext cx="171760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Molecular Cloud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3AF205F-536E-6657-4DFD-7D883FFC31F3}"/>
                </a:ext>
              </a:extLst>
            </p:cNvPr>
            <p:cNvSpPr txBox="1"/>
            <p:nvPr/>
          </p:nvSpPr>
          <p:spPr>
            <a:xfrm>
              <a:off x="8494908" y="2686283"/>
              <a:ext cx="193974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Dissociation of H2</a:t>
              </a:r>
            </a:p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Second Collapse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A14D263-770B-A8F3-02CB-5FA8A6255883}"/>
                </a:ext>
              </a:extLst>
            </p:cNvPr>
            <p:cNvSpPr txBox="1"/>
            <p:nvPr/>
          </p:nvSpPr>
          <p:spPr>
            <a:xfrm>
              <a:off x="4802462" y="4824090"/>
              <a:ext cx="19397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Isothermal Collapse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02F3417-9BE0-C78F-BEDB-C428D51A0706}"/>
                </a:ext>
              </a:extLst>
            </p:cNvPr>
            <p:cNvSpPr txBox="1"/>
            <p:nvPr/>
          </p:nvSpPr>
          <p:spPr>
            <a:xfrm>
              <a:off x="7815361" y="4184244"/>
              <a:ext cx="151908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Quasi-Static </a:t>
              </a:r>
            </a:p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Contraction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9459B91-BE3A-8789-794E-34DCB49F3C4C}"/>
                </a:ext>
              </a:extLst>
            </p:cNvPr>
            <p:cNvCxnSpPr>
              <a:cxnSpLocks/>
            </p:cNvCxnSpPr>
            <p:nvPr/>
          </p:nvCxnSpPr>
          <p:spPr>
            <a:xfrm>
              <a:off x="4650787" y="5172697"/>
              <a:ext cx="2091415" cy="0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C71AFAA-F439-FA86-6D21-ED39BF9D41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1483" y="3674546"/>
              <a:ext cx="1741083" cy="1409015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4C4B1AC-DCB6-85B3-E2A9-28233D26C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4886" y="3277530"/>
              <a:ext cx="1101832" cy="220836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5E42C46-22AF-79FC-D384-76920D957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6692" y="2588202"/>
              <a:ext cx="726759" cy="551230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1E70F6F-CC5F-E204-C502-1D5C4BC058C3}"/>
                </a:ext>
              </a:extLst>
            </p:cNvPr>
            <p:cNvSpPr txBox="1"/>
            <p:nvPr/>
          </p:nvSpPr>
          <p:spPr>
            <a:xfrm>
              <a:off x="10598402" y="1984999"/>
              <a:ext cx="8175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Star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2CACD7E-3A15-52E4-BB16-A2DA4A6DC84C}"/>
                </a:ext>
              </a:extLst>
            </p:cNvPr>
            <p:cNvSpPr txBox="1"/>
            <p:nvPr/>
          </p:nvSpPr>
          <p:spPr>
            <a:xfrm>
              <a:off x="5880488" y="5294021"/>
              <a:ext cx="216198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First Stellar Core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DD421F4-9A82-7C60-CDFB-712EF27C5837}"/>
                </a:ext>
              </a:extLst>
            </p:cNvPr>
            <p:cNvSpPr txBox="1"/>
            <p:nvPr/>
          </p:nvSpPr>
          <p:spPr>
            <a:xfrm>
              <a:off x="9049272" y="5289318"/>
              <a:ext cx="216198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Second Stellar Core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3A19C69-E7F3-88A3-6B8B-9F505CD87712}"/>
                </a:ext>
              </a:extLst>
            </p:cNvPr>
            <p:cNvSpPr/>
            <p:nvPr/>
          </p:nvSpPr>
          <p:spPr>
            <a:xfrm>
              <a:off x="6791969" y="5089512"/>
              <a:ext cx="138098" cy="1380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0D8770A-EE41-B8B2-815C-24C92BF1A8B8}"/>
                </a:ext>
              </a:extLst>
            </p:cNvPr>
            <p:cNvSpPr/>
            <p:nvPr/>
          </p:nvSpPr>
          <p:spPr>
            <a:xfrm>
              <a:off x="8716470" y="3520531"/>
              <a:ext cx="138098" cy="1380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1DDE287-D9D6-00B2-78BF-AC5AD18FD30E}"/>
                </a:ext>
              </a:extLst>
            </p:cNvPr>
            <p:cNvSpPr/>
            <p:nvPr/>
          </p:nvSpPr>
          <p:spPr>
            <a:xfrm>
              <a:off x="10380593" y="3139432"/>
              <a:ext cx="138098" cy="1380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A17E7256-49E5-18CC-4CC5-45887E270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0266" y="3383440"/>
              <a:ext cx="304382" cy="186149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8DF6AB0E-9F01-E2FE-DB96-2F74F9D1564B}"/>
                </a:ext>
              </a:extLst>
            </p:cNvPr>
            <p:cNvSpPr/>
            <p:nvPr/>
          </p:nvSpPr>
          <p:spPr>
            <a:xfrm>
              <a:off x="4001729" y="3923071"/>
              <a:ext cx="1455174" cy="1120877"/>
            </a:xfrm>
            <a:custGeom>
              <a:avLst/>
              <a:gdLst>
                <a:gd name="connsiteX0" fmla="*/ 1258529 w 1455174"/>
                <a:gd name="connsiteY0" fmla="*/ 0 h 1120877"/>
                <a:gd name="connsiteX1" fmla="*/ 1111045 w 1455174"/>
                <a:gd name="connsiteY1" fmla="*/ 147484 h 1120877"/>
                <a:gd name="connsiteX2" fmla="*/ 1071716 w 1455174"/>
                <a:gd name="connsiteY2" fmla="*/ 216310 h 1120877"/>
                <a:gd name="connsiteX3" fmla="*/ 1042219 w 1455174"/>
                <a:gd name="connsiteY3" fmla="*/ 245806 h 1120877"/>
                <a:gd name="connsiteX4" fmla="*/ 973394 w 1455174"/>
                <a:gd name="connsiteY4" fmla="*/ 324464 h 1120877"/>
                <a:gd name="connsiteX5" fmla="*/ 924232 w 1455174"/>
                <a:gd name="connsiteY5" fmla="*/ 383458 h 1120877"/>
                <a:gd name="connsiteX6" fmla="*/ 904568 w 1455174"/>
                <a:gd name="connsiteY6" fmla="*/ 412955 h 1120877"/>
                <a:gd name="connsiteX7" fmla="*/ 786581 w 1455174"/>
                <a:gd name="connsiteY7" fmla="*/ 511277 h 1120877"/>
                <a:gd name="connsiteX8" fmla="*/ 727587 w 1455174"/>
                <a:gd name="connsiteY8" fmla="*/ 540774 h 1120877"/>
                <a:gd name="connsiteX9" fmla="*/ 698090 w 1455174"/>
                <a:gd name="connsiteY9" fmla="*/ 560439 h 1120877"/>
                <a:gd name="connsiteX10" fmla="*/ 668594 w 1455174"/>
                <a:gd name="connsiteY10" fmla="*/ 570271 h 1120877"/>
                <a:gd name="connsiteX11" fmla="*/ 609600 w 1455174"/>
                <a:gd name="connsiteY11" fmla="*/ 609600 h 1120877"/>
                <a:gd name="connsiteX12" fmla="*/ 580103 w 1455174"/>
                <a:gd name="connsiteY12" fmla="*/ 629264 h 1120877"/>
                <a:gd name="connsiteX13" fmla="*/ 550606 w 1455174"/>
                <a:gd name="connsiteY13" fmla="*/ 648929 h 1120877"/>
                <a:gd name="connsiteX14" fmla="*/ 521110 w 1455174"/>
                <a:gd name="connsiteY14" fmla="*/ 678426 h 1120877"/>
                <a:gd name="connsiteX15" fmla="*/ 491613 w 1455174"/>
                <a:gd name="connsiteY15" fmla="*/ 688258 h 1120877"/>
                <a:gd name="connsiteX16" fmla="*/ 412955 w 1455174"/>
                <a:gd name="connsiteY16" fmla="*/ 757084 h 1120877"/>
                <a:gd name="connsiteX17" fmla="*/ 353961 w 1455174"/>
                <a:gd name="connsiteY17" fmla="*/ 796413 h 1120877"/>
                <a:gd name="connsiteX18" fmla="*/ 324465 w 1455174"/>
                <a:gd name="connsiteY18" fmla="*/ 816077 h 1120877"/>
                <a:gd name="connsiteX19" fmla="*/ 206477 w 1455174"/>
                <a:gd name="connsiteY19" fmla="*/ 855406 h 1120877"/>
                <a:gd name="connsiteX20" fmla="*/ 176981 w 1455174"/>
                <a:gd name="connsiteY20" fmla="*/ 865239 h 1120877"/>
                <a:gd name="connsiteX21" fmla="*/ 117987 w 1455174"/>
                <a:gd name="connsiteY21" fmla="*/ 904568 h 1120877"/>
                <a:gd name="connsiteX22" fmla="*/ 58994 w 1455174"/>
                <a:gd name="connsiteY22" fmla="*/ 924232 h 1120877"/>
                <a:gd name="connsiteX23" fmla="*/ 39329 w 1455174"/>
                <a:gd name="connsiteY23" fmla="*/ 953729 h 1120877"/>
                <a:gd name="connsiteX24" fmla="*/ 9832 w 1455174"/>
                <a:gd name="connsiteY24" fmla="*/ 973394 h 1120877"/>
                <a:gd name="connsiteX25" fmla="*/ 0 w 1455174"/>
                <a:gd name="connsiteY25" fmla="*/ 1002890 h 1120877"/>
                <a:gd name="connsiteX26" fmla="*/ 9832 w 1455174"/>
                <a:gd name="connsiteY26" fmla="*/ 1032387 h 1120877"/>
                <a:gd name="connsiteX27" fmla="*/ 68826 w 1455174"/>
                <a:gd name="connsiteY27" fmla="*/ 1052052 h 1120877"/>
                <a:gd name="connsiteX28" fmla="*/ 167148 w 1455174"/>
                <a:gd name="connsiteY28" fmla="*/ 1032387 h 1120877"/>
                <a:gd name="connsiteX29" fmla="*/ 206477 w 1455174"/>
                <a:gd name="connsiteY29" fmla="*/ 1022555 h 1120877"/>
                <a:gd name="connsiteX30" fmla="*/ 275303 w 1455174"/>
                <a:gd name="connsiteY30" fmla="*/ 1032387 h 1120877"/>
                <a:gd name="connsiteX31" fmla="*/ 422787 w 1455174"/>
                <a:gd name="connsiteY31" fmla="*/ 1042219 h 1120877"/>
                <a:gd name="connsiteX32" fmla="*/ 481781 w 1455174"/>
                <a:gd name="connsiteY32" fmla="*/ 1071716 h 1120877"/>
                <a:gd name="connsiteX33" fmla="*/ 540774 w 1455174"/>
                <a:gd name="connsiteY33" fmla="*/ 1091381 h 1120877"/>
                <a:gd name="connsiteX34" fmla="*/ 599768 w 1455174"/>
                <a:gd name="connsiteY34" fmla="*/ 1120877 h 1120877"/>
                <a:gd name="connsiteX35" fmla="*/ 629265 w 1455174"/>
                <a:gd name="connsiteY35" fmla="*/ 1101213 h 1120877"/>
                <a:gd name="connsiteX36" fmla="*/ 648929 w 1455174"/>
                <a:gd name="connsiteY36" fmla="*/ 1071716 h 1120877"/>
                <a:gd name="connsiteX37" fmla="*/ 707923 w 1455174"/>
                <a:gd name="connsiteY37" fmla="*/ 1052052 h 1120877"/>
                <a:gd name="connsiteX38" fmla="*/ 737419 w 1455174"/>
                <a:gd name="connsiteY38" fmla="*/ 1042219 h 1120877"/>
                <a:gd name="connsiteX39" fmla="*/ 796413 w 1455174"/>
                <a:gd name="connsiteY39" fmla="*/ 1022555 h 1120877"/>
                <a:gd name="connsiteX40" fmla="*/ 825910 w 1455174"/>
                <a:gd name="connsiteY40" fmla="*/ 1012723 h 1120877"/>
                <a:gd name="connsiteX41" fmla="*/ 884903 w 1455174"/>
                <a:gd name="connsiteY41" fmla="*/ 973394 h 1120877"/>
                <a:gd name="connsiteX42" fmla="*/ 943897 w 1455174"/>
                <a:gd name="connsiteY42" fmla="*/ 953729 h 1120877"/>
                <a:gd name="connsiteX43" fmla="*/ 973394 w 1455174"/>
                <a:gd name="connsiteY43" fmla="*/ 934064 h 1120877"/>
                <a:gd name="connsiteX44" fmla="*/ 993058 w 1455174"/>
                <a:gd name="connsiteY44" fmla="*/ 904568 h 1120877"/>
                <a:gd name="connsiteX45" fmla="*/ 1052052 w 1455174"/>
                <a:gd name="connsiteY45" fmla="*/ 865239 h 1120877"/>
                <a:gd name="connsiteX46" fmla="*/ 1111045 w 1455174"/>
                <a:gd name="connsiteY46" fmla="*/ 835742 h 1120877"/>
                <a:gd name="connsiteX47" fmla="*/ 1170039 w 1455174"/>
                <a:gd name="connsiteY47" fmla="*/ 796413 h 1120877"/>
                <a:gd name="connsiteX48" fmla="*/ 1199536 w 1455174"/>
                <a:gd name="connsiteY48" fmla="*/ 776748 h 1120877"/>
                <a:gd name="connsiteX49" fmla="*/ 1219200 w 1455174"/>
                <a:gd name="connsiteY49" fmla="*/ 747252 h 1120877"/>
                <a:gd name="connsiteX50" fmla="*/ 1248697 w 1455174"/>
                <a:gd name="connsiteY50" fmla="*/ 737419 h 1120877"/>
                <a:gd name="connsiteX51" fmla="*/ 1278194 w 1455174"/>
                <a:gd name="connsiteY51" fmla="*/ 717755 h 1120877"/>
                <a:gd name="connsiteX52" fmla="*/ 1327355 w 1455174"/>
                <a:gd name="connsiteY52" fmla="*/ 658761 h 1120877"/>
                <a:gd name="connsiteX53" fmla="*/ 1376516 w 1455174"/>
                <a:gd name="connsiteY53" fmla="*/ 599768 h 1120877"/>
                <a:gd name="connsiteX54" fmla="*/ 1406013 w 1455174"/>
                <a:gd name="connsiteY54" fmla="*/ 580103 h 1120877"/>
                <a:gd name="connsiteX55" fmla="*/ 1435510 w 1455174"/>
                <a:gd name="connsiteY55" fmla="*/ 570271 h 1120877"/>
                <a:gd name="connsiteX56" fmla="*/ 1455174 w 1455174"/>
                <a:gd name="connsiteY56" fmla="*/ 560439 h 112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455174" h="1120877">
                  <a:moveTo>
                    <a:pt x="1258529" y="0"/>
                  </a:moveTo>
                  <a:cubicBezTo>
                    <a:pt x="1209368" y="49161"/>
                    <a:pt x="1142137" y="85299"/>
                    <a:pt x="1111045" y="147484"/>
                  </a:cubicBezTo>
                  <a:cubicBezTo>
                    <a:pt x="1099023" y="171528"/>
                    <a:pt x="1089089" y="195463"/>
                    <a:pt x="1071716" y="216310"/>
                  </a:cubicBezTo>
                  <a:cubicBezTo>
                    <a:pt x="1062814" y="226992"/>
                    <a:pt x="1050756" y="234830"/>
                    <a:pt x="1042219" y="245806"/>
                  </a:cubicBezTo>
                  <a:cubicBezTo>
                    <a:pt x="980451" y="325222"/>
                    <a:pt x="1030497" y="286396"/>
                    <a:pt x="973394" y="324464"/>
                  </a:cubicBezTo>
                  <a:cubicBezTo>
                    <a:pt x="924565" y="397706"/>
                    <a:pt x="987326" y="307744"/>
                    <a:pt x="924232" y="383458"/>
                  </a:cubicBezTo>
                  <a:cubicBezTo>
                    <a:pt x="916667" y="392536"/>
                    <a:pt x="912419" y="404123"/>
                    <a:pt x="904568" y="412955"/>
                  </a:cubicBezTo>
                  <a:cubicBezTo>
                    <a:pt x="849512" y="474893"/>
                    <a:pt x="851165" y="468221"/>
                    <a:pt x="786581" y="511277"/>
                  </a:cubicBezTo>
                  <a:cubicBezTo>
                    <a:pt x="748460" y="536691"/>
                    <a:pt x="768295" y="527205"/>
                    <a:pt x="727587" y="540774"/>
                  </a:cubicBezTo>
                  <a:cubicBezTo>
                    <a:pt x="717755" y="547329"/>
                    <a:pt x="708659" y="555154"/>
                    <a:pt x="698090" y="560439"/>
                  </a:cubicBezTo>
                  <a:cubicBezTo>
                    <a:pt x="688820" y="565074"/>
                    <a:pt x="677654" y="565238"/>
                    <a:pt x="668594" y="570271"/>
                  </a:cubicBezTo>
                  <a:cubicBezTo>
                    <a:pt x="647934" y="581749"/>
                    <a:pt x="629265" y="596490"/>
                    <a:pt x="609600" y="609600"/>
                  </a:cubicBezTo>
                  <a:lnTo>
                    <a:pt x="580103" y="629264"/>
                  </a:lnTo>
                  <a:cubicBezTo>
                    <a:pt x="570271" y="635819"/>
                    <a:pt x="558962" y="640573"/>
                    <a:pt x="550606" y="648929"/>
                  </a:cubicBezTo>
                  <a:cubicBezTo>
                    <a:pt x="540774" y="658761"/>
                    <a:pt x="532679" y="670713"/>
                    <a:pt x="521110" y="678426"/>
                  </a:cubicBezTo>
                  <a:cubicBezTo>
                    <a:pt x="512487" y="684175"/>
                    <a:pt x="501445" y="684981"/>
                    <a:pt x="491613" y="688258"/>
                  </a:cubicBezTo>
                  <a:cubicBezTo>
                    <a:pt x="458839" y="737419"/>
                    <a:pt x="481780" y="711201"/>
                    <a:pt x="412955" y="757084"/>
                  </a:cubicBezTo>
                  <a:lnTo>
                    <a:pt x="353961" y="796413"/>
                  </a:lnTo>
                  <a:cubicBezTo>
                    <a:pt x="344129" y="802968"/>
                    <a:pt x="335675" y="812340"/>
                    <a:pt x="324465" y="816077"/>
                  </a:cubicBezTo>
                  <a:lnTo>
                    <a:pt x="206477" y="855406"/>
                  </a:lnTo>
                  <a:cubicBezTo>
                    <a:pt x="196645" y="858683"/>
                    <a:pt x="185604" y="859490"/>
                    <a:pt x="176981" y="865239"/>
                  </a:cubicBezTo>
                  <a:cubicBezTo>
                    <a:pt x="157316" y="878349"/>
                    <a:pt x="140408" y="897094"/>
                    <a:pt x="117987" y="904568"/>
                  </a:cubicBezTo>
                  <a:lnTo>
                    <a:pt x="58994" y="924232"/>
                  </a:lnTo>
                  <a:cubicBezTo>
                    <a:pt x="52439" y="934064"/>
                    <a:pt x="47685" y="945373"/>
                    <a:pt x="39329" y="953729"/>
                  </a:cubicBezTo>
                  <a:cubicBezTo>
                    <a:pt x="30973" y="962085"/>
                    <a:pt x="17214" y="964166"/>
                    <a:pt x="9832" y="973394"/>
                  </a:cubicBezTo>
                  <a:cubicBezTo>
                    <a:pt x="3358" y="981487"/>
                    <a:pt x="3277" y="993058"/>
                    <a:pt x="0" y="1002890"/>
                  </a:cubicBezTo>
                  <a:cubicBezTo>
                    <a:pt x="3277" y="1012722"/>
                    <a:pt x="1398" y="1026363"/>
                    <a:pt x="9832" y="1032387"/>
                  </a:cubicBezTo>
                  <a:cubicBezTo>
                    <a:pt x="26699" y="1044435"/>
                    <a:pt x="68826" y="1052052"/>
                    <a:pt x="68826" y="1052052"/>
                  </a:cubicBezTo>
                  <a:cubicBezTo>
                    <a:pt x="129401" y="1031859"/>
                    <a:pt x="67731" y="1050463"/>
                    <a:pt x="167148" y="1032387"/>
                  </a:cubicBezTo>
                  <a:cubicBezTo>
                    <a:pt x="180443" y="1029970"/>
                    <a:pt x="193367" y="1025832"/>
                    <a:pt x="206477" y="1022555"/>
                  </a:cubicBezTo>
                  <a:cubicBezTo>
                    <a:pt x="229419" y="1025832"/>
                    <a:pt x="252223" y="1030289"/>
                    <a:pt x="275303" y="1032387"/>
                  </a:cubicBezTo>
                  <a:cubicBezTo>
                    <a:pt x="324371" y="1036848"/>
                    <a:pt x="373818" y="1036778"/>
                    <a:pt x="422787" y="1042219"/>
                  </a:cubicBezTo>
                  <a:cubicBezTo>
                    <a:pt x="458641" y="1046203"/>
                    <a:pt x="449194" y="1057233"/>
                    <a:pt x="481781" y="1071716"/>
                  </a:cubicBezTo>
                  <a:cubicBezTo>
                    <a:pt x="500723" y="1080134"/>
                    <a:pt x="523527" y="1079883"/>
                    <a:pt x="540774" y="1091381"/>
                  </a:cubicBezTo>
                  <a:cubicBezTo>
                    <a:pt x="578895" y="1116794"/>
                    <a:pt x="559060" y="1107308"/>
                    <a:pt x="599768" y="1120877"/>
                  </a:cubicBezTo>
                  <a:cubicBezTo>
                    <a:pt x="609600" y="1114322"/>
                    <a:pt x="620909" y="1109569"/>
                    <a:pt x="629265" y="1101213"/>
                  </a:cubicBezTo>
                  <a:cubicBezTo>
                    <a:pt x="637621" y="1092857"/>
                    <a:pt x="638908" y="1077979"/>
                    <a:pt x="648929" y="1071716"/>
                  </a:cubicBezTo>
                  <a:cubicBezTo>
                    <a:pt x="666507" y="1060730"/>
                    <a:pt x="688258" y="1058607"/>
                    <a:pt x="707923" y="1052052"/>
                  </a:cubicBezTo>
                  <a:lnTo>
                    <a:pt x="737419" y="1042219"/>
                  </a:lnTo>
                  <a:lnTo>
                    <a:pt x="796413" y="1022555"/>
                  </a:lnTo>
                  <a:lnTo>
                    <a:pt x="825910" y="1012723"/>
                  </a:lnTo>
                  <a:cubicBezTo>
                    <a:pt x="845574" y="999613"/>
                    <a:pt x="862482" y="980868"/>
                    <a:pt x="884903" y="973394"/>
                  </a:cubicBezTo>
                  <a:lnTo>
                    <a:pt x="943897" y="953729"/>
                  </a:lnTo>
                  <a:cubicBezTo>
                    <a:pt x="953729" y="947174"/>
                    <a:pt x="965038" y="942420"/>
                    <a:pt x="973394" y="934064"/>
                  </a:cubicBezTo>
                  <a:cubicBezTo>
                    <a:pt x="981750" y="925708"/>
                    <a:pt x="984165" y="912349"/>
                    <a:pt x="993058" y="904568"/>
                  </a:cubicBezTo>
                  <a:cubicBezTo>
                    <a:pt x="1010844" y="889005"/>
                    <a:pt x="1032387" y="878349"/>
                    <a:pt x="1052052" y="865239"/>
                  </a:cubicBezTo>
                  <a:cubicBezTo>
                    <a:pt x="1090174" y="839824"/>
                    <a:pt x="1070335" y="849312"/>
                    <a:pt x="1111045" y="835742"/>
                  </a:cubicBezTo>
                  <a:lnTo>
                    <a:pt x="1170039" y="796413"/>
                  </a:lnTo>
                  <a:lnTo>
                    <a:pt x="1199536" y="776748"/>
                  </a:lnTo>
                  <a:cubicBezTo>
                    <a:pt x="1206091" y="766916"/>
                    <a:pt x="1209973" y="754634"/>
                    <a:pt x="1219200" y="747252"/>
                  </a:cubicBezTo>
                  <a:cubicBezTo>
                    <a:pt x="1227293" y="740777"/>
                    <a:pt x="1239427" y="742054"/>
                    <a:pt x="1248697" y="737419"/>
                  </a:cubicBezTo>
                  <a:cubicBezTo>
                    <a:pt x="1259266" y="732134"/>
                    <a:pt x="1268362" y="724310"/>
                    <a:pt x="1278194" y="717755"/>
                  </a:cubicBezTo>
                  <a:cubicBezTo>
                    <a:pt x="1327016" y="644520"/>
                    <a:pt x="1264268" y="734467"/>
                    <a:pt x="1327355" y="658761"/>
                  </a:cubicBezTo>
                  <a:cubicBezTo>
                    <a:pt x="1362513" y="616571"/>
                    <a:pt x="1329507" y="638941"/>
                    <a:pt x="1376516" y="599768"/>
                  </a:cubicBezTo>
                  <a:cubicBezTo>
                    <a:pt x="1385594" y="592203"/>
                    <a:pt x="1395444" y="585388"/>
                    <a:pt x="1406013" y="580103"/>
                  </a:cubicBezTo>
                  <a:cubicBezTo>
                    <a:pt x="1415283" y="575468"/>
                    <a:pt x="1425887" y="574120"/>
                    <a:pt x="1435510" y="570271"/>
                  </a:cubicBezTo>
                  <a:cubicBezTo>
                    <a:pt x="1442314" y="567549"/>
                    <a:pt x="1448619" y="563716"/>
                    <a:pt x="1455174" y="560439"/>
                  </a:cubicBezTo>
                </a:path>
              </a:pathLst>
            </a:custGeom>
            <a:solidFill>
              <a:schemeClr val="accent2">
                <a:lumMod val="60000"/>
                <a:lumOff val="40000"/>
                <a:alpha val="67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8E84791-460D-D042-27A5-20F2ED8CAAC2}"/>
                </a:ext>
              </a:extLst>
            </p:cNvPr>
            <p:cNvSpPr txBox="1"/>
            <p:nvPr/>
          </p:nvSpPr>
          <p:spPr>
            <a:xfrm>
              <a:off x="4251369" y="4297022"/>
              <a:ext cx="216198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Warm or Hot Core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8A49391-E253-2F07-8D9F-6702AA357D42}"/>
                </a:ext>
              </a:extLst>
            </p:cNvPr>
            <p:cNvSpPr txBox="1"/>
            <p:nvPr/>
          </p:nvSpPr>
          <p:spPr>
            <a:xfrm>
              <a:off x="3094851" y="2056224"/>
              <a:ext cx="307223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Interaction with Supernovae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0BE90A1-D2CA-C4CA-3205-37DB4E89DB43}"/>
                </a:ext>
              </a:extLst>
            </p:cNvPr>
            <p:cNvGrpSpPr/>
            <p:nvPr/>
          </p:nvGrpSpPr>
          <p:grpSpPr>
            <a:xfrm>
              <a:off x="2703872" y="2045109"/>
              <a:ext cx="1301452" cy="2750885"/>
              <a:chOff x="2703872" y="2045109"/>
              <a:chExt cx="1301452" cy="2750885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453A887F-1BDA-B2A5-A5E9-5844D310048D}"/>
                  </a:ext>
                </a:extLst>
              </p:cNvPr>
              <p:cNvSpPr/>
              <p:nvPr/>
            </p:nvSpPr>
            <p:spPr>
              <a:xfrm>
                <a:off x="2724191" y="2064367"/>
                <a:ext cx="410547" cy="1095998"/>
              </a:xfrm>
              <a:custGeom>
                <a:avLst/>
                <a:gdLst>
                  <a:gd name="connsiteX0" fmla="*/ 235974 w 410547"/>
                  <a:gd name="connsiteY0" fmla="*/ 1189703 h 1189703"/>
                  <a:gd name="connsiteX1" fmla="*/ 403122 w 410547"/>
                  <a:gd name="connsiteY1" fmla="*/ 521110 h 1189703"/>
                  <a:gd name="connsiteX2" fmla="*/ 19664 w 410547"/>
                  <a:gd name="connsiteY2" fmla="*/ 9832 h 1189703"/>
                  <a:gd name="connsiteX3" fmla="*/ 19664 w 410547"/>
                  <a:gd name="connsiteY3" fmla="*/ 9832 h 1189703"/>
                  <a:gd name="connsiteX4" fmla="*/ 0 w 410547"/>
                  <a:gd name="connsiteY4" fmla="*/ 0 h 118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547" h="1189703">
                    <a:moveTo>
                      <a:pt x="235974" y="1189703"/>
                    </a:moveTo>
                    <a:cubicBezTo>
                      <a:pt x="337574" y="953729"/>
                      <a:pt x="439174" y="717755"/>
                      <a:pt x="403122" y="521110"/>
                    </a:cubicBezTo>
                    <a:cubicBezTo>
                      <a:pt x="367070" y="324465"/>
                      <a:pt x="19664" y="9832"/>
                      <a:pt x="19664" y="9832"/>
                    </a:cubicBezTo>
                    <a:lnTo>
                      <a:pt x="19664" y="983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BA4DB2E9-39BF-090B-6AE4-0761109FA20C}"/>
                  </a:ext>
                </a:extLst>
              </p:cNvPr>
              <p:cNvSpPr/>
              <p:nvPr/>
            </p:nvSpPr>
            <p:spPr>
              <a:xfrm>
                <a:off x="2703872" y="2045109"/>
                <a:ext cx="1301452" cy="2750885"/>
              </a:xfrm>
              <a:custGeom>
                <a:avLst/>
                <a:gdLst>
                  <a:gd name="connsiteX0" fmla="*/ 1317523 w 1317523"/>
                  <a:gd name="connsiteY0" fmla="*/ 2684206 h 2684206"/>
                  <a:gd name="connsiteX1" fmla="*/ 1022555 w 1317523"/>
                  <a:gd name="connsiteY1" fmla="*/ 1288025 h 2684206"/>
                  <a:gd name="connsiteX2" fmla="*/ 707923 w 1317523"/>
                  <a:gd name="connsiteY2" fmla="*/ 481780 h 2684206"/>
                  <a:gd name="connsiteX3" fmla="*/ 0 w 1317523"/>
                  <a:gd name="connsiteY3" fmla="*/ 0 h 268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7523" h="2684206">
                    <a:moveTo>
                      <a:pt x="1317523" y="2684206"/>
                    </a:moveTo>
                    <a:cubicBezTo>
                      <a:pt x="1220839" y="2169651"/>
                      <a:pt x="1124155" y="1655096"/>
                      <a:pt x="1022555" y="1288025"/>
                    </a:cubicBezTo>
                    <a:cubicBezTo>
                      <a:pt x="920955" y="920954"/>
                      <a:pt x="878349" y="696451"/>
                      <a:pt x="707923" y="481780"/>
                    </a:cubicBezTo>
                    <a:cubicBezTo>
                      <a:pt x="537497" y="267109"/>
                      <a:pt x="268748" y="133554"/>
                      <a:pt x="0" y="0"/>
                    </a:cubicBezTo>
                  </a:path>
                </a:pathLst>
              </a:custGeom>
              <a:noFill/>
              <a:ln w="12700">
                <a:solidFill>
                  <a:schemeClr val="accent1">
                    <a:lumMod val="75000"/>
                  </a:schemeClr>
                </a:solidFill>
                <a:prstDash val="dash"/>
                <a:tailEnd type="triangle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3C17197F-B2FC-FE7C-DF80-1D9583CA79A1}"/>
                  </a:ext>
                </a:extLst>
              </p:cNvPr>
              <p:cNvSpPr/>
              <p:nvPr/>
            </p:nvSpPr>
            <p:spPr>
              <a:xfrm>
                <a:off x="2733368" y="2045111"/>
                <a:ext cx="1104545" cy="1015546"/>
              </a:xfrm>
              <a:custGeom>
                <a:avLst/>
                <a:gdLst>
                  <a:gd name="connsiteX0" fmla="*/ 1140542 w 1140542"/>
                  <a:gd name="connsiteY0" fmla="*/ 1101213 h 1101213"/>
                  <a:gd name="connsiteX1" fmla="*/ 747251 w 1140542"/>
                  <a:gd name="connsiteY1" fmla="*/ 471948 h 1101213"/>
                  <a:gd name="connsiteX2" fmla="*/ 0 w 1140542"/>
                  <a:gd name="connsiteY2" fmla="*/ 0 h 1101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0542" h="1101213">
                    <a:moveTo>
                      <a:pt x="1140542" y="1101213"/>
                    </a:moveTo>
                    <a:cubicBezTo>
                      <a:pt x="1038941" y="878348"/>
                      <a:pt x="937341" y="655483"/>
                      <a:pt x="747251" y="471948"/>
                    </a:cubicBezTo>
                    <a:cubicBezTo>
                      <a:pt x="557161" y="288413"/>
                      <a:pt x="278580" y="144206"/>
                      <a:pt x="0" y="0"/>
                    </a:cubicBezTo>
                  </a:path>
                </a:pathLst>
              </a:custGeom>
              <a:noFill/>
              <a:ln w="127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113B529-E259-6E67-142C-F0F4417772D6}"/>
                  </a:ext>
                </a:extLst>
              </p:cNvPr>
              <p:cNvSpPr/>
              <p:nvPr/>
            </p:nvSpPr>
            <p:spPr>
              <a:xfrm>
                <a:off x="2753033" y="2064774"/>
                <a:ext cx="726850" cy="2152100"/>
              </a:xfrm>
              <a:custGeom>
                <a:avLst/>
                <a:gdLst>
                  <a:gd name="connsiteX0" fmla="*/ 786581 w 786581"/>
                  <a:gd name="connsiteY0" fmla="*/ 2113936 h 2113936"/>
                  <a:gd name="connsiteX1" fmla="*/ 717755 w 786581"/>
                  <a:gd name="connsiteY1" fmla="*/ 1189703 h 2113936"/>
                  <a:gd name="connsiteX2" fmla="*/ 560439 w 786581"/>
                  <a:gd name="connsiteY2" fmla="*/ 511278 h 2113936"/>
                  <a:gd name="connsiteX3" fmla="*/ 0 w 786581"/>
                  <a:gd name="connsiteY3" fmla="*/ 0 h 21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6581" h="2113936">
                    <a:moveTo>
                      <a:pt x="786581" y="2113936"/>
                    </a:moveTo>
                    <a:cubicBezTo>
                      <a:pt x="771013" y="1785374"/>
                      <a:pt x="755445" y="1456813"/>
                      <a:pt x="717755" y="1189703"/>
                    </a:cubicBezTo>
                    <a:cubicBezTo>
                      <a:pt x="680065" y="922593"/>
                      <a:pt x="680065" y="709562"/>
                      <a:pt x="560439" y="511278"/>
                    </a:cubicBezTo>
                    <a:cubicBezTo>
                      <a:pt x="440813" y="312994"/>
                      <a:pt x="220406" y="156497"/>
                      <a:pt x="0" y="0"/>
                    </a:cubicBezTo>
                  </a:path>
                </a:pathLst>
              </a:custGeom>
              <a:noFill/>
              <a:ln w="127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6C029CC-9CD4-D96D-D9ED-F9C8EE44CF93}"/>
                </a:ext>
              </a:extLst>
            </p:cNvPr>
            <p:cNvSpPr txBox="1"/>
            <p:nvPr/>
          </p:nvSpPr>
          <p:spPr>
            <a:xfrm>
              <a:off x="1289586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-4.0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628F273-44B9-24A0-4A42-139ECBB6AB40}"/>
                </a:ext>
              </a:extLst>
            </p:cNvPr>
            <p:cNvSpPr txBox="1"/>
            <p:nvPr/>
          </p:nvSpPr>
          <p:spPr>
            <a:xfrm>
              <a:off x="1948684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-2.0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7EC35B1-40C7-C0B7-BF74-A6128F811307}"/>
                </a:ext>
              </a:extLst>
            </p:cNvPr>
            <p:cNvSpPr txBox="1"/>
            <p:nvPr/>
          </p:nvSpPr>
          <p:spPr>
            <a:xfrm>
              <a:off x="2699494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BC06A44-1F5E-9297-96B4-EA08F14AFC4F}"/>
                </a:ext>
              </a:extLst>
            </p:cNvPr>
            <p:cNvSpPr txBox="1"/>
            <p:nvPr/>
          </p:nvSpPr>
          <p:spPr>
            <a:xfrm>
              <a:off x="3419944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7C93E27-63C0-5165-CA5D-13D8AC6CC3E5}"/>
                </a:ext>
              </a:extLst>
            </p:cNvPr>
            <p:cNvSpPr txBox="1"/>
            <p:nvPr/>
          </p:nvSpPr>
          <p:spPr>
            <a:xfrm>
              <a:off x="4143469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4.0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9F81923-1694-50E8-27A7-FD05A5547694}"/>
                </a:ext>
              </a:extLst>
            </p:cNvPr>
            <p:cNvSpPr txBox="1"/>
            <p:nvPr/>
          </p:nvSpPr>
          <p:spPr>
            <a:xfrm>
              <a:off x="4876513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6.0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FEE6CE5-1AF0-8577-A617-2B50C851303A}"/>
                </a:ext>
              </a:extLst>
            </p:cNvPr>
            <p:cNvSpPr txBox="1"/>
            <p:nvPr/>
          </p:nvSpPr>
          <p:spPr>
            <a:xfrm>
              <a:off x="5608345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8.0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0DE04DF-748F-0B0E-92A7-4B0750338BF6}"/>
                </a:ext>
              </a:extLst>
            </p:cNvPr>
            <p:cNvSpPr txBox="1"/>
            <p:nvPr/>
          </p:nvSpPr>
          <p:spPr>
            <a:xfrm>
              <a:off x="6312074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10.0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29D63CD-AFF1-1800-1F6F-C2B011745993}"/>
                </a:ext>
              </a:extLst>
            </p:cNvPr>
            <p:cNvSpPr txBox="1"/>
            <p:nvPr/>
          </p:nvSpPr>
          <p:spPr>
            <a:xfrm>
              <a:off x="7052320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12.0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42C709-F7FB-4FE8-854F-4C9D357A9C34}"/>
                </a:ext>
              </a:extLst>
            </p:cNvPr>
            <p:cNvSpPr txBox="1"/>
            <p:nvPr/>
          </p:nvSpPr>
          <p:spPr>
            <a:xfrm>
              <a:off x="7784979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14.0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65DD55A-039D-EFA3-1A4D-57D55D69B011}"/>
                </a:ext>
              </a:extLst>
            </p:cNvPr>
            <p:cNvSpPr txBox="1"/>
            <p:nvPr/>
          </p:nvSpPr>
          <p:spPr>
            <a:xfrm>
              <a:off x="8490814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16.0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15E3BA4-6EA4-5B2D-04A0-B1E97458E826}"/>
                </a:ext>
              </a:extLst>
            </p:cNvPr>
            <p:cNvSpPr txBox="1"/>
            <p:nvPr/>
          </p:nvSpPr>
          <p:spPr>
            <a:xfrm>
              <a:off x="9239265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18.0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61F0951-5384-078D-A857-6AFE4DCA8C4E}"/>
                </a:ext>
              </a:extLst>
            </p:cNvPr>
            <p:cNvSpPr txBox="1"/>
            <p:nvPr/>
          </p:nvSpPr>
          <p:spPr>
            <a:xfrm>
              <a:off x="9955110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20.0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75FDFC1-AE33-8422-A352-27109AB04F12}"/>
                </a:ext>
              </a:extLst>
            </p:cNvPr>
            <p:cNvSpPr txBox="1"/>
            <p:nvPr/>
          </p:nvSpPr>
          <p:spPr>
            <a:xfrm>
              <a:off x="10693878" y="587228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22.0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23967104-2098-4E35-EECF-1F19EC716740}"/>
                    </a:ext>
                  </a:extLst>
                </p:cNvPr>
                <p:cNvSpPr txBox="1"/>
                <p:nvPr/>
              </p:nvSpPr>
              <p:spPr>
                <a:xfrm rot="16200000">
                  <a:off x="265508" y="2876828"/>
                  <a:ext cx="126624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23967104-2098-4E35-EECF-1F19EC716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65508" y="2876828"/>
                  <a:ext cx="1266244" cy="400110"/>
                </a:xfrm>
                <a:prstGeom prst="rect">
                  <a:avLst/>
                </a:prstGeom>
                <a:blipFill>
                  <a:blip r:embed="rId2"/>
                  <a:stretch>
                    <a:fillRect r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975B865-E87E-8ACF-B74E-8E63E7832155}"/>
                    </a:ext>
                  </a:extLst>
                </p:cNvPr>
                <p:cNvSpPr txBox="1"/>
                <p:nvPr/>
              </p:nvSpPr>
              <p:spPr>
                <a:xfrm>
                  <a:off x="5615281" y="6243496"/>
                  <a:ext cx="126624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975B865-E87E-8ACF-B74E-8E63E78321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281" y="6243496"/>
                  <a:ext cx="1266244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980" r="-25743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Down Arrow 155">
              <a:extLst>
                <a:ext uri="{FF2B5EF4-FFF2-40B4-BE49-F238E27FC236}">
                  <a16:creationId xmlns:a16="http://schemas.microsoft.com/office/drawing/2014/main" id="{F713EC19-2D7D-C28F-AC9F-5624710312C0}"/>
                </a:ext>
              </a:extLst>
            </p:cNvPr>
            <p:cNvSpPr/>
            <p:nvPr/>
          </p:nvSpPr>
          <p:spPr>
            <a:xfrm rot="20068365">
              <a:off x="2234501" y="2189425"/>
              <a:ext cx="209319" cy="410707"/>
            </a:xfrm>
            <a:prstGeom prst="downArrow">
              <a:avLst>
                <a:gd name="adj1" fmla="val 33954"/>
                <a:gd name="adj2" fmla="val 7005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bg2">
                    <a:lumMod val="75000"/>
                  </a:schemeClr>
                </a:gs>
                <a:gs pos="71000">
                  <a:schemeClr val="tx1">
                    <a:lumMod val="50000"/>
                    <a:lumOff val="5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Down Arrow 156">
              <a:extLst>
                <a:ext uri="{FF2B5EF4-FFF2-40B4-BE49-F238E27FC236}">
                  <a16:creationId xmlns:a16="http://schemas.microsoft.com/office/drawing/2014/main" id="{0F0E4852-28F2-7E44-F643-D6B97B913D30}"/>
                </a:ext>
              </a:extLst>
            </p:cNvPr>
            <p:cNvSpPr/>
            <p:nvPr/>
          </p:nvSpPr>
          <p:spPr>
            <a:xfrm rot="20068365">
              <a:off x="3017117" y="3976839"/>
              <a:ext cx="213231" cy="330233"/>
            </a:xfrm>
            <a:prstGeom prst="downArrow">
              <a:avLst>
                <a:gd name="adj1" fmla="val 33954"/>
                <a:gd name="adj2" fmla="val 7005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bg2">
                    <a:lumMod val="75000"/>
                  </a:schemeClr>
                </a:gs>
                <a:gs pos="71000">
                  <a:schemeClr val="tx1">
                    <a:lumMod val="50000"/>
                    <a:lumOff val="5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Down Arrow 157">
              <a:extLst>
                <a:ext uri="{FF2B5EF4-FFF2-40B4-BE49-F238E27FC236}">
                  <a16:creationId xmlns:a16="http://schemas.microsoft.com/office/drawing/2014/main" id="{B0DDADEA-AC9C-4A81-06EB-698B2EDF8336}"/>
                </a:ext>
              </a:extLst>
            </p:cNvPr>
            <p:cNvSpPr/>
            <p:nvPr/>
          </p:nvSpPr>
          <p:spPr>
            <a:xfrm rot="10376246">
              <a:off x="3895351" y="3997912"/>
              <a:ext cx="213231" cy="330233"/>
            </a:xfrm>
            <a:prstGeom prst="downArrow">
              <a:avLst>
                <a:gd name="adj1" fmla="val 33954"/>
                <a:gd name="adj2" fmla="val 7005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bg2">
                    <a:lumMod val="75000"/>
                  </a:schemeClr>
                </a:gs>
                <a:gs pos="71000">
                  <a:schemeClr val="tx1">
                    <a:lumMod val="50000"/>
                    <a:lumOff val="5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Down Arrow 158">
              <a:extLst>
                <a:ext uri="{FF2B5EF4-FFF2-40B4-BE49-F238E27FC236}">
                  <a16:creationId xmlns:a16="http://schemas.microsoft.com/office/drawing/2014/main" id="{AD4120D8-8E15-279F-1711-97911592FEB0}"/>
                </a:ext>
              </a:extLst>
            </p:cNvPr>
            <p:cNvSpPr/>
            <p:nvPr/>
          </p:nvSpPr>
          <p:spPr>
            <a:xfrm rot="4756248">
              <a:off x="3295504" y="3103696"/>
              <a:ext cx="190458" cy="369720"/>
            </a:xfrm>
            <a:prstGeom prst="downArrow">
              <a:avLst>
                <a:gd name="adj1" fmla="val 33954"/>
                <a:gd name="adj2" fmla="val 7005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bg2">
                    <a:lumMod val="75000"/>
                  </a:schemeClr>
                </a:gs>
                <a:gs pos="71000">
                  <a:schemeClr val="tx1">
                    <a:lumMod val="50000"/>
                    <a:lumOff val="5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2047023-8E05-A8BD-CA6A-8F98802903E6}"/>
                </a:ext>
              </a:extLst>
            </p:cNvPr>
            <p:cNvSpPr txBox="1"/>
            <p:nvPr/>
          </p:nvSpPr>
          <p:spPr>
            <a:xfrm>
              <a:off x="3676812" y="3726131"/>
              <a:ext cx="160808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Photo-dissociation</a:t>
              </a: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5E678CEE-E896-8E70-C4EC-D2CBB31474DB}"/>
                </a:ext>
              </a:extLst>
            </p:cNvPr>
            <p:cNvSpPr/>
            <p:nvPr/>
          </p:nvSpPr>
          <p:spPr>
            <a:xfrm>
              <a:off x="4173648" y="5168811"/>
              <a:ext cx="280657" cy="190840"/>
            </a:xfrm>
            <a:custGeom>
              <a:avLst/>
              <a:gdLst>
                <a:gd name="connsiteX0" fmla="*/ 54320 w 280657"/>
                <a:gd name="connsiteY0" fmla="*/ 18825 h 190840"/>
                <a:gd name="connsiteX1" fmla="*/ 190122 w 280657"/>
                <a:gd name="connsiteY1" fmla="*/ 718 h 190840"/>
                <a:gd name="connsiteX2" fmla="*/ 244443 w 280657"/>
                <a:gd name="connsiteY2" fmla="*/ 36932 h 190840"/>
                <a:gd name="connsiteX3" fmla="*/ 271603 w 280657"/>
                <a:gd name="connsiteY3" fmla="*/ 91252 h 190840"/>
                <a:gd name="connsiteX4" fmla="*/ 280657 w 280657"/>
                <a:gd name="connsiteY4" fmla="*/ 118413 h 190840"/>
                <a:gd name="connsiteX5" fmla="*/ 271603 w 280657"/>
                <a:gd name="connsiteY5" fmla="*/ 154627 h 190840"/>
                <a:gd name="connsiteX6" fmla="*/ 217283 w 280657"/>
                <a:gd name="connsiteY6" fmla="*/ 190840 h 190840"/>
                <a:gd name="connsiteX7" fmla="*/ 126748 w 280657"/>
                <a:gd name="connsiteY7" fmla="*/ 181787 h 190840"/>
                <a:gd name="connsiteX8" fmla="*/ 27160 w 280657"/>
                <a:gd name="connsiteY8" fmla="*/ 154627 h 190840"/>
                <a:gd name="connsiteX9" fmla="*/ 0 w 280657"/>
                <a:gd name="connsiteY9" fmla="*/ 100306 h 190840"/>
                <a:gd name="connsiteX10" fmla="*/ 9053 w 280657"/>
                <a:gd name="connsiteY10" fmla="*/ 73145 h 190840"/>
                <a:gd name="connsiteX11" fmla="*/ 36213 w 280657"/>
                <a:gd name="connsiteY11" fmla="*/ 64092 h 190840"/>
                <a:gd name="connsiteX12" fmla="*/ 54320 w 280657"/>
                <a:gd name="connsiteY12" fmla="*/ 18825 h 19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657" h="190840">
                  <a:moveTo>
                    <a:pt x="54320" y="18825"/>
                  </a:moveTo>
                  <a:cubicBezTo>
                    <a:pt x="99587" y="12789"/>
                    <a:pt x="144660" y="-3612"/>
                    <a:pt x="190122" y="718"/>
                  </a:cubicBezTo>
                  <a:cubicBezTo>
                    <a:pt x="211786" y="2781"/>
                    <a:pt x="244443" y="36932"/>
                    <a:pt x="244443" y="36932"/>
                  </a:cubicBezTo>
                  <a:cubicBezTo>
                    <a:pt x="267202" y="105203"/>
                    <a:pt x="236501" y="21047"/>
                    <a:pt x="271603" y="91252"/>
                  </a:cubicBezTo>
                  <a:cubicBezTo>
                    <a:pt x="275871" y="99788"/>
                    <a:pt x="277639" y="109359"/>
                    <a:pt x="280657" y="118413"/>
                  </a:cubicBezTo>
                  <a:cubicBezTo>
                    <a:pt x="277639" y="130484"/>
                    <a:pt x="279797" y="145263"/>
                    <a:pt x="271603" y="154627"/>
                  </a:cubicBezTo>
                  <a:cubicBezTo>
                    <a:pt x="257273" y="171004"/>
                    <a:pt x="217283" y="190840"/>
                    <a:pt x="217283" y="190840"/>
                  </a:cubicBezTo>
                  <a:cubicBezTo>
                    <a:pt x="187105" y="187822"/>
                    <a:pt x="156664" y="186773"/>
                    <a:pt x="126748" y="181787"/>
                  </a:cubicBezTo>
                  <a:cubicBezTo>
                    <a:pt x="85909" y="174981"/>
                    <a:pt x="62265" y="166328"/>
                    <a:pt x="27160" y="154627"/>
                  </a:cubicBezTo>
                  <a:cubicBezTo>
                    <a:pt x="18005" y="140894"/>
                    <a:pt x="0" y="119048"/>
                    <a:pt x="0" y="100306"/>
                  </a:cubicBezTo>
                  <a:cubicBezTo>
                    <a:pt x="0" y="90763"/>
                    <a:pt x="2305" y="79893"/>
                    <a:pt x="9053" y="73145"/>
                  </a:cubicBezTo>
                  <a:cubicBezTo>
                    <a:pt x="15801" y="66397"/>
                    <a:pt x="27160" y="67110"/>
                    <a:pt x="36213" y="64092"/>
                  </a:cubicBezTo>
                  <a:lnTo>
                    <a:pt x="54320" y="1882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A0E48265-36D2-346A-8DE8-EC0DA713F093}"/>
                </a:ext>
              </a:extLst>
            </p:cNvPr>
            <p:cNvSpPr txBox="1"/>
            <p:nvPr/>
          </p:nvSpPr>
          <p:spPr>
            <a:xfrm>
              <a:off x="4205573" y="5366793"/>
              <a:ext cx="10793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Globule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020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34AB0B7-AF8A-BF35-BBEE-AB7A6EA3AB33}"/>
              </a:ext>
            </a:extLst>
          </p:cNvPr>
          <p:cNvGrpSpPr/>
          <p:nvPr/>
        </p:nvGrpSpPr>
        <p:grpSpPr>
          <a:xfrm>
            <a:off x="2532980" y="71274"/>
            <a:ext cx="7410045" cy="6786726"/>
            <a:chOff x="617094" y="0"/>
            <a:chExt cx="7410045" cy="678672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6A9DEB2-9EED-2F18-D93C-D90188AEB017}"/>
                </a:ext>
              </a:extLst>
            </p:cNvPr>
            <p:cNvSpPr/>
            <p:nvPr/>
          </p:nvSpPr>
          <p:spPr>
            <a:xfrm>
              <a:off x="1742920" y="1160490"/>
              <a:ext cx="1495022" cy="1028301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5E24A66-B79D-7470-622E-542AE9EC5DC5}"/>
                </a:ext>
              </a:extLst>
            </p:cNvPr>
            <p:cNvSpPr/>
            <p:nvPr/>
          </p:nvSpPr>
          <p:spPr>
            <a:xfrm>
              <a:off x="2724918" y="2080825"/>
              <a:ext cx="1495022" cy="1028301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88826A-966C-2030-CBF6-89032304CB07}"/>
                </a:ext>
              </a:extLst>
            </p:cNvPr>
            <p:cNvSpPr/>
            <p:nvPr/>
          </p:nvSpPr>
          <p:spPr>
            <a:xfrm>
              <a:off x="3607635" y="2989869"/>
              <a:ext cx="1495022" cy="1028301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BAC71E6-5622-FB4C-9A38-831705FF04D1}"/>
                </a:ext>
              </a:extLst>
            </p:cNvPr>
            <p:cNvSpPr/>
            <p:nvPr/>
          </p:nvSpPr>
          <p:spPr>
            <a:xfrm>
              <a:off x="4577914" y="3893037"/>
              <a:ext cx="1495022" cy="1028301"/>
            </a:xfrm>
            <a:prstGeom prst="ellipse">
              <a:avLst/>
            </a:prstGeom>
            <a:solidFill>
              <a:srgbClr val="BE62C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EC63C6-B434-E2E2-F120-69B5FE0813AF}"/>
                </a:ext>
              </a:extLst>
            </p:cNvPr>
            <p:cNvSpPr/>
            <p:nvPr/>
          </p:nvSpPr>
          <p:spPr>
            <a:xfrm>
              <a:off x="5643160" y="4768820"/>
              <a:ext cx="1495022" cy="1028301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F3C721C-1083-6672-8E61-FCC70B3EE8DC}"/>
                </a:ext>
              </a:extLst>
            </p:cNvPr>
            <p:cNvSpPr/>
            <p:nvPr/>
          </p:nvSpPr>
          <p:spPr>
            <a:xfrm>
              <a:off x="5673315" y="2089180"/>
              <a:ext cx="1495022" cy="1028301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4F37DC-3CAE-4217-B199-2EA6C363FE0B}"/>
                </a:ext>
              </a:extLst>
            </p:cNvPr>
            <p:cNvCxnSpPr>
              <a:cxnSpLocks/>
            </p:cNvCxnSpPr>
            <p:nvPr/>
          </p:nvCxnSpPr>
          <p:spPr>
            <a:xfrm>
              <a:off x="1477812" y="0"/>
              <a:ext cx="0" cy="5979739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B5196D-49E2-7DF8-3A40-537415638E13}"/>
                </a:ext>
              </a:extLst>
            </p:cNvPr>
            <p:cNvCxnSpPr>
              <a:cxnSpLocks/>
            </p:cNvCxnSpPr>
            <p:nvPr/>
          </p:nvCxnSpPr>
          <p:spPr>
            <a:xfrm>
              <a:off x="1458561" y="5979739"/>
              <a:ext cx="619530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67684-F164-7EB4-A6D7-3EAFF0BBA09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560" y="1152670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5F9111E-F6A5-6424-F6BF-77BD720AC9DE}"/>
                </a:ext>
              </a:extLst>
            </p:cNvPr>
            <p:cNvCxnSpPr>
              <a:cxnSpLocks/>
            </p:cNvCxnSpPr>
            <p:nvPr/>
          </p:nvCxnSpPr>
          <p:spPr>
            <a:xfrm>
              <a:off x="1458559" y="1860126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55F15F-E447-D1EB-8DB9-A888C82537C0}"/>
                </a:ext>
              </a:extLst>
            </p:cNvPr>
            <p:cNvCxnSpPr>
              <a:cxnSpLocks/>
            </p:cNvCxnSpPr>
            <p:nvPr/>
          </p:nvCxnSpPr>
          <p:spPr>
            <a:xfrm>
              <a:off x="1458559" y="3220906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38089E-FA28-1F0C-2F44-BBF34745298A}"/>
                </a:ext>
              </a:extLst>
            </p:cNvPr>
            <p:cNvCxnSpPr>
              <a:cxnSpLocks/>
            </p:cNvCxnSpPr>
            <p:nvPr/>
          </p:nvCxnSpPr>
          <p:spPr>
            <a:xfrm>
              <a:off x="1458557" y="5300721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F4742-4CCC-C7DC-9518-6711EDBD5886}"/>
                </a:ext>
              </a:extLst>
            </p:cNvPr>
            <p:cNvCxnSpPr>
              <a:cxnSpLocks/>
            </p:cNvCxnSpPr>
            <p:nvPr/>
          </p:nvCxnSpPr>
          <p:spPr>
            <a:xfrm>
              <a:off x="1458556" y="4599404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630E4E-9803-2573-8635-F1796D05452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559" y="2543112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C98CF10-2742-6C48-DC2E-E20B2938F09D}"/>
                </a:ext>
              </a:extLst>
            </p:cNvPr>
            <p:cNvCxnSpPr>
              <a:cxnSpLocks/>
            </p:cNvCxnSpPr>
            <p:nvPr/>
          </p:nvCxnSpPr>
          <p:spPr>
            <a:xfrm>
              <a:off x="1458558" y="3919932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06E963-78C8-D768-D279-FBF2250193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9712" y="5858123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5652910-EC46-9583-D751-A57DC2991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822" y="5864567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5F2B41-2986-BC08-A1D5-51D5E2B24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772" y="5858123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9C0932-4B1E-7F88-6C3F-1BEFDFBE3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7332" y="5844082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503CC7-B433-768F-9CDA-348544819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8552" y="5858122"/>
              <a:ext cx="0" cy="13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A74087C-458F-5794-D799-E91AD9DB93C1}"/>
                </a:ext>
              </a:extLst>
            </p:cNvPr>
            <p:cNvSpPr txBox="1"/>
            <p:nvPr/>
          </p:nvSpPr>
          <p:spPr>
            <a:xfrm>
              <a:off x="924164" y="258937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8.0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DBFD45-CC3B-3EAD-0D9A-0A23B5162626}"/>
                </a:ext>
              </a:extLst>
            </p:cNvPr>
            <p:cNvSpPr txBox="1"/>
            <p:nvPr/>
          </p:nvSpPr>
          <p:spPr>
            <a:xfrm>
              <a:off x="924164" y="926670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7.0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277FF03-1E27-8D8B-4983-2BEA7EF68D53}"/>
                </a:ext>
              </a:extLst>
            </p:cNvPr>
            <p:cNvSpPr txBox="1"/>
            <p:nvPr/>
          </p:nvSpPr>
          <p:spPr>
            <a:xfrm>
              <a:off x="924164" y="1655452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6.0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1DF5825-80E1-D7B5-08BE-6EF6948139A1}"/>
                </a:ext>
              </a:extLst>
            </p:cNvPr>
            <p:cNvSpPr txBox="1"/>
            <p:nvPr/>
          </p:nvSpPr>
          <p:spPr>
            <a:xfrm>
              <a:off x="924164" y="235531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5.0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E8C0766-D6D5-DF20-BF2B-E22C3A800D67}"/>
                </a:ext>
              </a:extLst>
            </p:cNvPr>
            <p:cNvSpPr txBox="1"/>
            <p:nvPr/>
          </p:nvSpPr>
          <p:spPr>
            <a:xfrm>
              <a:off x="924164" y="3044872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4.0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B0E6AD3-60D5-B2E1-E712-06A63313E3B0}"/>
                </a:ext>
              </a:extLst>
            </p:cNvPr>
            <p:cNvSpPr txBox="1"/>
            <p:nvPr/>
          </p:nvSpPr>
          <p:spPr>
            <a:xfrm>
              <a:off x="924164" y="3745841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3.0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DFD3753-157C-8B37-54AA-1955E416F871}"/>
                </a:ext>
              </a:extLst>
            </p:cNvPr>
            <p:cNvSpPr txBox="1"/>
            <p:nvPr/>
          </p:nvSpPr>
          <p:spPr>
            <a:xfrm>
              <a:off x="924164" y="4403003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2.0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C08BDD-F5BB-0962-ADBF-7F7053105343}"/>
                </a:ext>
              </a:extLst>
            </p:cNvPr>
            <p:cNvSpPr txBox="1"/>
            <p:nvPr/>
          </p:nvSpPr>
          <p:spPr>
            <a:xfrm>
              <a:off x="924164" y="5102029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1.0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50993D2-1ECA-AB44-3A57-1ED16D2C1B89}"/>
                </a:ext>
              </a:extLst>
            </p:cNvPr>
            <p:cNvSpPr txBox="1"/>
            <p:nvPr/>
          </p:nvSpPr>
          <p:spPr>
            <a:xfrm>
              <a:off x="924164" y="5745868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A72C86-8246-EA37-2ED4-BF0392650E19}"/>
                </a:ext>
              </a:extLst>
            </p:cNvPr>
            <p:cNvCxnSpPr>
              <a:cxnSpLocks/>
            </p:cNvCxnSpPr>
            <p:nvPr/>
          </p:nvCxnSpPr>
          <p:spPr>
            <a:xfrm>
              <a:off x="1477215" y="442849"/>
              <a:ext cx="5470117" cy="5516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155AAF-4335-A1EF-4391-35969769D2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435" y="1853906"/>
              <a:ext cx="4235117" cy="412354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265E944-02DB-58CB-D4C1-3A9D180617E1}"/>
                </a:ext>
              </a:extLst>
            </p:cNvPr>
            <p:cNvSpPr txBox="1"/>
            <p:nvPr/>
          </p:nvSpPr>
          <p:spPr>
            <a:xfrm>
              <a:off x="2600616" y="878846"/>
              <a:ext cx="59149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HIM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E6DBBA8-0651-13A4-2566-40CB861E5A6E}"/>
                </a:ext>
              </a:extLst>
            </p:cNvPr>
            <p:cNvSpPr txBox="1"/>
            <p:nvPr/>
          </p:nvSpPr>
          <p:spPr>
            <a:xfrm>
              <a:off x="3349878" y="1722542"/>
              <a:ext cx="6961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WIM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015975F-9CE5-BC20-10D6-DDB1F039353D}"/>
                </a:ext>
              </a:extLst>
            </p:cNvPr>
            <p:cNvSpPr txBox="1"/>
            <p:nvPr/>
          </p:nvSpPr>
          <p:spPr>
            <a:xfrm>
              <a:off x="4317406" y="2645335"/>
              <a:ext cx="78107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WNM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92909C1-F92A-A399-5C19-74823B8FA695}"/>
                </a:ext>
              </a:extLst>
            </p:cNvPr>
            <p:cNvSpPr txBox="1"/>
            <p:nvPr/>
          </p:nvSpPr>
          <p:spPr>
            <a:xfrm>
              <a:off x="5798970" y="1694034"/>
              <a:ext cx="118340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HII Region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A816B4A-7235-1DF2-479D-C28816887ED6}"/>
                </a:ext>
              </a:extLst>
            </p:cNvPr>
            <p:cNvSpPr txBox="1"/>
            <p:nvPr/>
          </p:nvSpPr>
          <p:spPr>
            <a:xfrm>
              <a:off x="5344049" y="3533999"/>
              <a:ext cx="6961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BE62CB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CNM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026A6E4-6CF0-E312-7B70-D5C9330F8E7E}"/>
                </a:ext>
              </a:extLst>
            </p:cNvPr>
            <p:cNvSpPr txBox="1"/>
            <p:nvPr/>
          </p:nvSpPr>
          <p:spPr>
            <a:xfrm>
              <a:off x="6309534" y="4409782"/>
              <a:ext cx="171760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Molecular Cloud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6C029CC-9CD4-D96D-D9ED-F9C8EE44CF93}"/>
                </a:ext>
              </a:extLst>
            </p:cNvPr>
            <p:cNvSpPr txBox="1"/>
            <p:nvPr/>
          </p:nvSpPr>
          <p:spPr>
            <a:xfrm>
              <a:off x="1712375" y="6054895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-4.0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628F273-44B9-24A0-4A42-139ECBB6AB40}"/>
                </a:ext>
              </a:extLst>
            </p:cNvPr>
            <p:cNvSpPr txBox="1"/>
            <p:nvPr/>
          </p:nvSpPr>
          <p:spPr>
            <a:xfrm>
              <a:off x="2939346" y="6054895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-2.0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7EC35B1-40C7-C0B7-BF74-A6128F811307}"/>
                </a:ext>
              </a:extLst>
            </p:cNvPr>
            <p:cNvSpPr txBox="1"/>
            <p:nvPr/>
          </p:nvSpPr>
          <p:spPr>
            <a:xfrm>
              <a:off x="4168126" y="6045819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BC06A44-1F5E-9297-96B4-EA08F14AFC4F}"/>
                </a:ext>
              </a:extLst>
            </p:cNvPr>
            <p:cNvSpPr txBox="1"/>
            <p:nvPr/>
          </p:nvSpPr>
          <p:spPr>
            <a:xfrm>
              <a:off x="5396906" y="6027441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7C93E27-63C0-5165-CA5D-13D8AC6CC3E5}"/>
                </a:ext>
              </a:extLst>
            </p:cNvPr>
            <p:cNvSpPr txBox="1"/>
            <p:nvPr/>
          </p:nvSpPr>
          <p:spPr>
            <a:xfrm>
              <a:off x="6625686" y="6045819"/>
              <a:ext cx="6432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4.0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23967104-2098-4E35-EECF-1F19EC716740}"/>
                    </a:ext>
                  </a:extLst>
                </p:cNvPr>
                <p:cNvSpPr txBox="1"/>
                <p:nvPr/>
              </p:nvSpPr>
              <p:spPr>
                <a:xfrm rot="16200000">
                  <a:off x="184027" y="2965906"/>
                  <a:ext cx="126624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23967104-2098-4E35-EECF-1F19EC716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84027" y="2965906"/>
                  <a:ext cx="1266244" cy="400110"/>
                </a:xfrm>
                <a:prstGeom prst="rect">
                  <a:avLst/>
                </a:prstGeom>
                <a:blipFill>
                  <a:blip r:embed="rId3"/>
                  <a:stretch>
                    <a:fillRect r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975B865-E87E-8ACF-B74E-8E63E7832155}"/>
                    </a:ext>
                  </a:extLst>
                </p:cNvPr>
                <p:cNvSpPr txBox="1"/>
                <p:nvPr/>
              </p:nvSpPr>
              <p:spPr>
                <a:xfrm>
                  <a:off x="3770559" y="6386616"/>
                  <a:ext cx="126624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975B865-E87E-8ACF-B74E-8E63E78321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559" y="6386616"/>
                  <a:ext cx="1266244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1980" r="-25743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1E4EE22-EE19-DD3A-034D-C70C25AB38E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555" y="443603"/>
              <a:ext cx="1347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DD20E3-01D5-023A-0BE3-FA949355444F}"/>
                </a:ext>
              </a:extLst>
            </p:cNvPr>
            <p:cNvSpPr txBox="1"/>
            <p:nvPr/>
          </p:nvSpPr>
          <p:spPr>
            <a:xfrm>
              <a:off x="1659903" y="1395280"/>
              <a:ext cx="162521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Bremsstrahlung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&amp; Ionized Metals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Lines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F8345C-1D7F-4798-CA4C-C935D6F0CD8B}"/>
                </a:ext>
              </a:extLst>
            </p:cNvPr>
            <p:cNvSpPr txBox="1"/>
            <p:nvPr/>
          </p:nvSpPr>
          <p:spPr>
            <a:xfrm>
              <a:off x="2707870" y="2443074"/>
              <a:ext cx="152911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H-alpha Lines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2924E6-76E9-6507-391D-6A6850D20739}"/>
                </a:ext>
              </a:extLst>
            </p:cNvPr>
            <p:cNvSpPr txBox="1"/>
            <p:nvPr/>
          </p:nvSpPr>
          <p:spPr>
            <a:xfrm>
              <a:off x="3639122" y="3363409"/>
              <a:ext cx="152911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21cm Line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7A1810-492C-2163-C411-0EE13C872D4F}"/>
                </a:ext>
              </a:extLst>
            </p:cNvPr>
            <p:cNvSpPr txBox="1"/>
            <p:nvPr/>
          </p:nvSpPr>
          <p:spPr>
            <a:xfrm>
              <a:off x="4594636" y="4262559"/>
              <a:ext cx="152911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21cm Line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5CAFD67-E813-55AC-BF58-C1D1A3434E4E}"/>
                </a:ext>
              </a:extLst>
            </p:cNvPr>
            <p:cNvSpPr txBox="1"/>
            <p:nvPr/>
          </p:nvSpPr>
          <p:spPr>
            <a:xfrm>
              <a:off x="5656267" y="4953506"/>
              <a:ext cx="152911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Radio &amp; IR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Molecular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Emissions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FE8C39-71A3-16F5-3D27-9A64CA56D74E}"/>
                </a:ext>
              </a:extLst>
            </p:cNvPr>
            <p:cNvSpPr txBox="1"/>
            <p:nvPr/>
          </p:nvSpPr>
          <p:spPr>
            <a:xfrm>
              <a:off x="5658103" y="2456824"/>
              <a:ext cx="152911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H-alpha 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292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5F4AE42-DF05-C49A-3E51-578D4E111896}"/>
              </a:ext>
            </a:extLst>
          </p:cNvPr>
          <p:cNvGrpSpPr/>
          <p:nvPr/>
        </p:nvGrpSpPr>
        <p:grpSpPr>
          <a:xfrm>
            <a:off x="204428" y="1351159"/>
            <a:ext cx="12866010" cy="4761055"/>
            <a:chOff x="204428" y="1351159"/>
            <a:chExt cx="12866010" cy="4761055"/>
          </a:xfrm>
        </p:grpSpPr>
        <p:pic>
          <p:nvPicPr>
            <p:cNvPr id="3" name="Picture 2" descr="A diagram of different colors&#10;&#10;Description automatically generated">
              <a:extLst>
                <a:ext uri="{FF2B5EF4-FFF2-40B4-BE49-F238E27FC236}">
                  <a16:creationId xmlns:a16="http://schemas.microsoft.com/office/drawing/2014/main" id="{DB1E1636-574E-4E97-6DA7-418837FCD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5856" y="1351159"/>
              <a:ext cx="5064582" cy="4761055"/>
            </a:xfrm>
            <a:prstGeom prst="rect">
              <a:avLst/>
            </a:prstGeom>
          </p:spPr>
        </p:pic>
        <p:pic>
          <p:nvPicPr>
            <p:cNvPr id="5" name="Picture 4" descr="A diagram of a diagram of a cloud&#10;&#10;Description automatically generated">
              <a:extLst>
                <a:ext uri="{FF2B5EF4-FFF2-40B4-BE49-F238E27FC236}">
                  <a16:creationId xmlns:a16="http://schemas.microsoft.com/office/drawing/2014/main" id="{69582823-D86D-2245-7916-DC88AC5D5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428" y="1351159"/>
              <a:ext cx="7772400" cy="476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5246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6F7DE69-2303-902B-5D2B-39DF2F30BC96}"/>
              </a:ext>
            </a:extLst>
          </p:cNvPr>
          <p:cNvGrpSpPr/>
          <p:nvPr/>
        </p:nvGrpSpPr>
        <p:grpSpPr>
          <a:xfrm>
            <a:off x="787400" y="465154"/>
            <a:ext cx="9835916" cy="6854500"/>
            <a:chOff x="787400" y="465154"/>
            <a:chExt cx="9835916" cy="6854500"/>
          </a:xfrm>
        </p:grpSpPr>
        <p:pic>
          <p:nvPicPr>
            <p:cNvPr id="3" name="Picture 2" descr="A map of stars and light&#10;&#10;Description automatically generated">
              <a:extLst>
                <a:ext uri="{FF2B5EF4-FFF2-40B4-BE49-F238E27FC236}">
                  <a16:creationId xmlns:a16="http://schemas.microsoft.com/office/drawing/2014/main" id="{CD2C22A4-AA99-F404-25C4-D57F8033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6657" y="465155"/>
              <a:ext cx="4886659" cy="3577900"/>
            </a:xfrm>
            <a:prstGeom prst="rect">
              <a:avLst/>
            </a:prstGeom>
          </p:spPr>
        </p:pic>
        <p:pic>
          <p:nvPicPr>
            <p:cNvPr id="5" name="Picture 4" descr="A close-up of a colorful map&#10;&#10;Description automatically generated">
              <a:extLst>
                <a:ext uri="{FF2B5EF4-FFF2-40B4-BE49-F238E27FC236}">
                  <a16:creationId xmlns:a16="http://schemas.microsoft.com/office/drawing/2014/main" id="{25ED1D6B-757B-D1B5-42FD-255D6CC17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6057" y="4043054"/>
              <a:ext cx="4521200" cy="3276600"/>
            </a:xfrm>
            <a:prstGeom prst="rect">
              <a:avLst/>
            </a:prstGeom>
          </p:spPr>
        </p:pic>
        <p:pic>
          <p:nvPicPr>
            <p:cNvPr id="7" name="Picture 6" descr="A galaxy in outer space&#10;&#10;Description automatically generated">
              <a:extLst>
                <a:ext uri="{FF2B5EF4-FFF2-40B4-BE49-F238E27FC236}">
                  <a16:creationId xmlns:a16="http://schemas.microsoft.com/office/drawing/2014/main" id="{D8EDA7C6-9AA8-8E2E-0890-8D61C70A1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00" y="465154"/>
              <a:ext cx="4949257" cy="357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349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9A6D691-F11E-D43F-0800-CB9845C094E9}"/>
              </a:ext>
            </a:extLst>
          </p:cNvPr>
          <p:cNvGrpSpPr/>
          <p:nvPr/>
        </p:nvGrpSpPr>
        <p:grpSpPr>
          <a:xfrm>
            <a:off x="678795" y="866302"/>
            <a:ext cx="12172043" cy="5553128"/>
            <a:chOff x="678795" y="866302"/>
            <a:chExt cx="12172043" cy="5553128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E27BDC-D33F-ADBC-208D-BF009CF54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889" y="2378695"/>
              <a:ext cx="2260924" cy="2186"/>
            </a:xfrm>
            <a:prstGeom prst="line">
              <a:avLst/>
            </a:prstGeom>
            <a:ln w="1905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15B792-8EDA-B89E-B563-E8613F3B6465}"/>
                </a:ext>
              </a:extLst>
            </p:cNvPr>
            <p:cNvCxnSpPr>
              <a:cxnSpLocks/>
            </p:cNvCxnSpPr>
            <p:nvPr/>
          </p:nvCxnSpPr>
          <p:spPr>
            <a:xfrm>
              <a:off x="1901190" y="3425063"/>
              <a:ext cx="840452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6024D-89DF-0A1A-A2DC-719BFBF486DD}"/>
                </a:ext>
              </a:extLst>
            </p:cNvPr>
            <p:cNvCxnSpPr>
              <a:cxnSpLocks/>
            </p:cNvCxnSpPr>
            <p:nvPr/>
          </p:nvCxnSpPr>
          <p:spPr>
            <a:xfrm>
              <a:off x="1901190" y="1427409"/>
              <a:ext cx="0" cy="400318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5E8F35-E108-7B81-8F7F-73F552E4EF72}"/>
                </a:ext>
              </a:extLst>
            </p:cNvPr>
            <p:cNvCxnSpPr>
              <a:cxnSpLocks/>
            </p:cNvCxnSpPr>
            <p:nvPr/>
          </p:nvCxnSpPr>
          <p:spPr>
            <a:xfrm>
              <a:off x="1901190" y="1427409"/>
              <a:ext cx="4065269" cy="956310"/>
            </a:xfrm>
            <a:prstGeom prst="line">
              <a:avLst/>
            </a:prstGeom>
            <a:ln w="19050">
              <a:solidFill>
                <a:srgbClr val="FF01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D1ED46-B8AA-78D9-8B88-3B5E8D4E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9862" y="2383719"/>
              <a:ext cx="4066598" cy="369666"/>
            </a:xfrm>
            <a:prstGeom prst="line">
              <a:avLst/>
            </a:prstGeom>
            <a:ln w="19050">
              <a:solidFill>
                <a:srgbClr val="FF0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FF4F0C-BD05-9181-E1FA-1F318D4DF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6460" y="2383719"/>
              <a:ext cx="0" cy="103632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15A89F-359C-1EED-3501-856A247016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0526" y="2738356"/>
              <a:ext cx="4065934" cy="1718003"/>
            </a:xfrm>
            <a:prstGeom prst="line">
              <a:avLst/>
            </a:prstGeom>
            <a:ln w="19050">
              <a:solidFill>
                <a:srgbClr val="319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11CAA6-11A1-E92C-13A4-D716713F2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6460" y="3420039"/>
              <a:ext cx="0" cy="103632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D99A4F-6532-3AFA-82C5-BC307BDF7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6460" y="3420039"/>
              <a:ext cx="4324350" cy="1036320"/>
            </a:xfrm>
            <a:prstGeom prst="line">
              <a:avLst/>
            </a:prstGeom>
            <a:ln w="19050">
              <a:solidFill>
                <a:srgbClr val="319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44A1160-C438-7F0C-BC73-7EF7C3CAE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1190" y="4456359"/>
              <a:ext cx="4065270" cy="974232"/>
            </a:xfrm>
            <a:prstGeom prst="line">
              <a:avLst/>
            </a:prstGeom>
            <a:ln w="19050">
              <a:solidFill>
                <a:srgbClr val="3199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F88ACC6-4F83-BCDD-E2E2-D0354045257B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60" y="4456359"/>
              <a:ext cx="1673923" cy="70299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AAF1F9-7B36-E6F4-C8A4-52FC77C85DFC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60" y="2383719"/>
              <a:ext cx="4324350" cy="1036320"/>
            </a:xfrm>
            <a:prstGeom prst="line">
              <a:avLst/>
            </a:prstGeom>
            <a:ln w="19050">
              <a:solidFill>
                <a:srgbClr val="FF0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 descr="A black and white image of a triangle&#10;&#10;Description automatically generated">
              <a:extLst>
                <a:ext uri="{FF2B5EF4-FFF2-40B4-BE49-F238E27FC236}">
                  <a16:creationId xmlns:a16="http://schemas.microsoft.com/office/drawing/2014/main" id="{8818B477-FC80-447A-0850-95345E5DA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0548564" y="3163128"/>
              <a:ext cx="397565" cy="505239"/>
            </a:xfrm>
            <a:prstGeom prst="rect">
              <a:avLst/>
            </a:prstGeom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338FE-6D3C-FA28-B2A9-B6B02BCBEDFE}"/>
                </a:ext>
              </a:extLst>
            </p:cNvPr>
            <p:cNvSpPr/>
            <p:nvPr/>
          </p:nvSpPr>
          <p:spPr>
            <a:xfrm>
              <a:off x="1762042" y="2616851"/>
              <a:ext cx="278296" cy="278296"/>
            </a:xfrm>
            <a:prstGeom prst="ellipse">
              <a:avLst/>
            </a:prstGeom>
            <a:solidFill>
              <a:schemeClr val="tx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087C1C-D34E-8FEB-A2DC-9018A6DFD3A9}"/>
                </a:ext>
              </a:extLst>
            </p:cNvPr>
            <p:cNvSpPr/>
            <p:nvPr/>
          </p:nvSpPr>
          <p:spPr>
            <a:xfrm>
              <a:off x="1762041" y="1288263"/>
              <a:ext cx="278296" cy="278296"/>
            </a:xfrm>
            <a:prstGeom prst="ellipse">
              <a:avLst/>
            </a:prstGeom>
            <a:solidFill>
              <a:srgbClr val="FF0100"/>
            </a:solidFill>
            <a:ln w="19050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966362-F267-710F-E6F0-6E6E576144BE}"/>
                </a:ext>
              </a:extLst>
            </p:cNvPr>
            <p:cNvSpPr/>
            <p:nvPr/>
          </p:nvSpPr>
          <p:spPr>
            <a:xfrm>
              <a:off x="1762041" y="5290551"/>
              <a:ext cx="278296" cy="278296"/>
            </a:xfrm>
            <a:prstGeom prst="ellipse">
              <a:avLst/>
            </a:prstGeom>
            <a:solidFill>
              <a:srgbClr val="3199C4"/>
            </a:solidFill>
            <a:ln w="19050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295364A-33B2-9D48-A5D8-FD0925E4C963}"/>
                </a:ext>
              </a:extLst>
            </p:cNvPr>
            <p:cNvSpPr txBox="1"/>
            <p:nvPr/>
          </p:nvSpPr>
          <p:spPr>
            <a:xfrm>
              <a:off x="678795" y="2586722"/>
              <a:ext cx="1222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Source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A20B0B-F7A1-F16F-2025-5DE39D0F3C58}"/>
                </a:ext>
              </a:extLst>
            </p:cNvPr>
            <p:cNvSpPr txBox="1"/>
            <p:nvPr/>
          </p:nvSpPr>
          <p:spPr>
            <a:xfrm>
              <a:off x="678795" y="1258193"/>
              <a:ext cx="1222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Image 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B53FE5-8567-F42F-E663-0943EA6EE9A7}"/>
                </a:ext>
              </a:extLst>
            </p:cNvPr>
            <p:cNvSpPr txBox="1"/>
            <p:nvPr/>
          </p:nvSpPr>
          <p:spPr>
            <a:xfrm>
              <a:off x="678795" y="5260422"/>
              <a:ext cx="1222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199C4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Image 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21E1D6-B8CC-5995-44D2-FBE5A22C0863}"/>
                </a:ext>
              </a:extLst>
            </p:cNvPr>
            <p:cNvSpPr txBox="1"/>
            <p:nvPr/>
          </p:nvSpPr>
          <p:spPr>
            <a:xfrm>
              <a:off x="10136149" y="3768922"/>
              <a:ext cx="1222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Observer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A1F4FD-EDE0-AF07-231E-105A765D72DE}"/>
                </a:ext>
              </a:extLst>
            </p:cNvPr>
            <p:cNvSpPr txBox="1"/>
            <p:nvPr/>
          </p:nvSpPr>
          <p:spPr>
            <a:xfrm>
              <a:off x="5924024" y="3588246"/>
              <a:ext cx="1028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Lensing Object</a:t>
              </a:r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5B8304DE-2BFA-FD7C-3ADD-8EE41EB6C589}"/>
                </a:ext>
              </a:extLst>
            </p:cNvPr>
            <p:cNvSpPr/>
            <p:nvPr/>
          </p:nvSpPr>
          <p:spPr>
            <a:xfrm>
              <a:off x="8855451" y="1984679"/>
              <a:ext cx="2870718" cy="2870718"/>
            </a:xfrm>
            <a:prstGeom prst="arc">
              <a:avLst>
                <a:gd name="adj1" fmla="val 11058552"/>
                <a:gd name="adj2" fmla="val 11609435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D1927871-204C-0DCA-3A60-C91E7666BF8A}"/>
                </a:ext>
              </a:extLst>
            </p:cNvPr>
            <p:cNvSpPr/>
            <p:nvPr/>
          </p:nvSpPr>
          <p:spPr>
            <a:xfrm>
              <a:off x="8854787" y="1984679"/>
              <a:ext cx="2870718" cy="2870718"/>
            </a:xfrm>
            <a:prstGeom prst="arc">
              <a:avLst>
                <a:gd name="adj1" fmla="val 9972336"/>
                <a:gd name="adj2" fmla="val 11068570"/>
              </a:avLst>
            </a:prstGeom>
            <a:ln w="19050">
              <a:solidFill>
                <a:srgbClr val="319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EA64CA29-A88F-E2C8-7323-1047DB69ED91}"/>
                </a:ext>
              </a:extLst>
            </p:cNvPr>
            <p:cNvSpPr/>
            <p:nvPr/>
          </p:nvSpPr>
          <p:spPr>
            <a:xfrm>
              <a:off x="8801107" y="1930999"/>
              <a:ext cx="2978078" cy="2978078"/>
            </a:xfrm>
            <a:prstGeom prst="arc">
              <a:avLst>
                <a:gd name="adj1" fmla="val 11087372"/>
                <a:gd name="adj2" fmla="val 11595239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D3603B73-46E2-E345-D6C5-33D69C638E15}"/>
                </a:ext>
              </a:extLst>
            </p:cNvPr>
            <p:cNvSpPr/>
            <p:nvPr/>
          </p:nvSpPr>
          <p:spPr>
            <a:xfrm>
              <a:off x="8194148" y="1324040"/>
              <a:ext cx="4191996" cy="4191996"/>
            </a:xfrm>
            <a:prstGeom prst="arc">
              <a:avLst>
                <a:gd name="adj1" fmla="val 10807096"/>
                <a:gd name="adj2" fmla="val 11600407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5FF337A-8B3B-9E32-71FE-08C450D5049D}"/>
                    </a:ext>
                  </a:extLst>
                </p:cNvPr>
                <p:cNvSpPr txBox="1"/>
                <p:nvPr/>
              </p:nvSpPr>
              <p:spPr>
                <a:xfrm>
                  <a:off x="8480880" y="2986287"/>
                  <a:ext cx="2603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5FF337A-8B3B-9E32-71FE-08C450D50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0880" y="2986287"/>
                  <a:ext cx="260350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AC81C8A-2151-160D-C02C-FECFF18950BE}"/>
                    </a:ext>
                  </a:extLst>
                </p:cNvPr>
                <p:cNvSpPr txBox="1"/>
                <p:nvPr/>
              </p:nvSpPr>
              <p:spPr>
                <a:xfrm>
                  <a:off x="8487540" y="3450722"/>
                  <a:ext cx="2603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3199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3199C4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3199C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solidFill>
                      <a:srgbClr val="3199C4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AC81C8A-2151-160D-C02C-FECFF18950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7540" y="3450722"/>
                  <a:ext cx="260350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76B9D4E-AE7B-F42D-D25A-DF421C24BD10}"/>
                    </a:ext>
                  </a:extLst>
                </p:cNvPr>
                <p:cNvSpPr txBox="1"/>
                <p:nvPr/>
              </p:nvSpPr>
              <p:spPr>
                <a:xfrm>
                  <a:off x="7899454" y="2918279"/>
                  <a:ext cx="36061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400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76B9D4E-AE7B-F42D-D25A-DF421C24B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454" y="2918279"/>
                  <a:ext cx="36061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3FEB746-EDA6-7D70-C705-E25F6DB99F28}"/>
                    </a:ext>
                  </a:extLst>
                </p:cNvPr>
                <p:cNvSpPr txBox="1"/>
                <p:nvPr/>
              </p:nvSpPr>
              <p:spPr>
                <a:xfrm>
                  <a:off x="6289248" y="2684928"/>
                  <a:ext cx="327605" cy="308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400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3FEB746-EDA6-7D70-C705-E25F6DB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48" y="2684928"/>
                  <a:ext cx="327605" cy="3082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663A429-7113-7754-EB74-A80D67AA1776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60" y="4447096"/>
              <a:ext cx="0" cy="129618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67E4D06-365E-3376-8BE7-D8BFC5202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90146" y="3409965"/>
              <a:ext cx="15570" cy="253363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E6B63E-2C7C-F3E9-ED68-4A46C3097644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81" y="5568847"/>
              <a:ext cx="0" cy="3488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1AE9C16-E503-E4CE-E1EC-2ECED1E37FCC}"/>
                </a:ext>
              </a:extLst>
            </p:cNvPr>
            <p:cNvCxnSpPr/>
            <p:nvPr/>
          </p:nvCxnSpPr>
          <p:spPr>
            <a:xfrm>
              <a:off x="6096000" y="5709414"/>
              <a:ext cx="4040149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616307E-088F-8ED7-AE71-912AD109FA62}"/>
                </a:ext>
              </a:extLst>
            </p:cNvPr>
            <p:cNvCxnSpPr>
              <a:cxnSpLocks/>
            </p:cNvCxnSpPr>
            <p:nvPr/>
          </p:nvCxnSpPr>
          <p:spPr>
            <a:xfrm>
              <a:off x="2040337" y="5709414"/>
              <a:ext cx="3767796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CFF589D-78A1-3EAF-B37D-BA4331613CE0}"/>
                </a:ext>
              </a:extLst>
            </p:cNvPr>
            <p:cNvCxnSpPr>
              <a:cxnSpLocks/>
            </p:cNvCxnSpPr>
            <p:nvPr/>
          </p:nvCxnSpPr>
          <p:spPr>
            <a:xfrm>
              <a:off x="2049926" y="5986256"/>
              <a:ext cx="808622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6FF5128-3571-3E3B-3DD3-FBE5E74DAA5D}"/>
                    </a:ext>
                  </a:extLst>
                </p:cNvPr>
                <p:cNvSpPr txBox="1"/>
                <p:nvPr/>
              </p:nvSpPr>
              <p:spPr>
                <a:xfrm>
                  <a:off x="7980549" y="5307594"/>
                  <a:ext cx="5069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6FF5128-3571-3E3B-3DD3-FBE5E74DA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549" y="5307594"/>
                  <a:ext cx="5069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A92B2BD-E6A6-D540-4262-BCA4B4AF75B8}"/>
                    </a:ext>
                  </a:extLst>
                </p:cNvPr>
                <p:cNvSpPr txBox="1"/>
                <p:nvPr/>
              </p:nvSpPr>
              <p:spPr>
                <a:xfrm>
                  <a:off x="3682562" y="5307594"/>
                  <a:ext cx="5069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A92B2BD-E6A6-D540-4262-BCA4B4AF75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562" y="5307594"/>
                  <a:ext cx="5069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A0C6EE8-45BC-34AA-85BD-176F43D8DC93}"/>
                    </a:ext>
                  </a:extLst>
                </p:cNvPr>
                <p:cNvSpPr txBox="1"/>
                <p:nvPr/>
              </p:nvSpPr>
              <p:spPr>
                <a:xfrm>
                  <a:off x="5712300" y="6050098"/>
                  <a:ext cx="5069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A0C6EE8-45BC-34AA-85BD-176F43D8D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2300" y="6050098"/>
                  <a:ext cx="50699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2814D22-9580-2147-1AA0-57A2C1F54B49}"/>
                    </a:ext>
                  </a:extLst>
                </p:cNvPr>
                <p:cNvSpPr txBox="1"/>
                <p:nvPr/>
              </p:nvSpPr>
              <p:spPr>
                <a:xfrm>
                  <a:off x="4990620" y="1548567"/>
                  <a:ext cx="52995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≠0 : </m:t>
                        </m:r>
                        <m:r>
                          <a:rPr lang="en-US" sz="1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𝐋𝐞𝐧𝐠𝐭𝐡</m:t>
                        </m:r>
                        <m:r>
                          <a:rPr lang="en-US" sz="1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𝐨𝐟</m:t>
                        </m:r>
                        <m:r>
                          <a:rPr lang="en-US" sz="1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𝐑𝐞𝐝</m:t>
                        </m:r>
                        <m:r>
                          <a:rPr lang="en-US" sz="1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𝐏𝐚𝐭𝐡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1600" b="1" i="0" smtClean="0">
                            <a:solidFill>
                              <a:srgbClr val="3199C4"/>
                            </a:solidFill>
                            <a:latin typeface="Cambria Math" panose="02040503050406030204" pitchFamily="18" charset="0"/>
                          </a:rPr>
                          <m:t>𝐋𝐞𝐧𝐠𝐭𝐡</m:t>
                        </m:r>
                        <m:r>
                          <a:rPr lang="en-US" sz="1600" b="1" i="0" smtClean="0">
                            <a:solidFill>
                              <a:srgbClr val="3199C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solidFill>
                              <a:srgbClr val="3199C4"/>
                            </a:solidFill>
                            <a:latin typeface="Cambria Math" panose="02040503050406030204" pitchFamily="18" charset="0"/>
                          </a:rPr>
                          <m:t>𝐨𝐟</m:t>
                        </m:r>
                        <m:r>
                          <a:rPr lang="en-US" sz="1600" b="1" i="0" smtClean="0">
                            <a:solidFill>
                              <a:srgbClr val="3199C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solidFill>
                              <a:srgbClr val="3199C4"/>
                            </a:solidFill>
                            <a:latin typeface="Cambria Math" panose="02040503050406030204" pitchFamily="18" charset="0"/>
                          </a:rPr>
                          <m:t>𝐁𝐥𝐮𝐞</m:t>
                        </m:r>
                        <m:r>
                          <a:rPr lang="en-US" sz="1600" b="1" i="0" smtClean="0">
                            <a:solidFill>
                              <a:srgbClr val="3199C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solidFill>
                              <a:srgbClr val="3199C4"/>
                            </a:solidFill>
                            <a:latin typeface="Cambria Math" panose="02040503050406030204" pitchFamily="18" charset="0"/>
                          </a:rPr>
                          <m:t>𝐏𝐚𝐭𝐡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2814D22-9580-2147-1AA0-57A2C1F54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620" y="1548567"/>
                  <a:ext cx="529952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C378B40-3A34-127E-2EEF-8094C3A5A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795" y="2183670"/>
              <a:ext cx="2169465" cy="19721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0FAA773A-5260-D526-4C80-683104EF8F70}"/>
                </a:ext>
              </a:extLst>
            </p:cNvPr>
            <p:cNvSpPr/>
            <p:nvPr/>
          </p:nvSpPr>
          <p:spPr>
            <a:xfrm>
              <a:off x="8799777" y="1943169"/>
              <a:ext cx="2979408" cy="2979408"/>
            </a:xfrm>
            <a:prstGeom prst="arc">
              <a:avLst>
                <a:gd name="adj1" fmla="val 10028878"/>
                <a:gd name="adj2" fmla="val 11103367"/>
              </a:avLst>
            </a:prstGeom>
            <a:ln w="19050">
              <a:solidFill>
                <a:srgbClr val="319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Arc 118">
              <a:extLst>
                <a:ext uri="{FF2B5EF4-FFF2-40B4-BE49-F238E27FC236}">
                  <a16:creationId xmlns:a16="http://schemas.microsoft.com/office/drawing/2014/main" id="{FD04E17C-408A-67AC-FE85-FD7831C9806D}"/>
                </a:ext>
              </a:extLst>
            </p:cNvPr>
            <p:cNvSpPr/>
            <p:nvPr/>
          </p:nvSpPr>
          <p:spPr>
            <a:xfrm>
              <a:off x="7743366" y="866302"/>
              <a:ext cx="5107472" cy="5107472"/>
            </a:xfrm>
            <a:prstGeom prst="arc">
              <a:avLst>
                <a:gd name="adj1" fmla="val 10807096"/>
                <a:gd name="adj2" fmla="val 1107096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D44F026-9EE4-C841-1E5C-2325445F0D4B}"/>
                    </a:ext>
                  </a:extLst>
                </p:cNvPr>
                <p:cNvSpPr txBox="1"/>
                <p:nvPr/>
              </p:nvSpPr>
              <p:spPr>
                <a:xfrm>
                  <a:off x="7213564" y="3132586"/>
                  <a:ext cx="36061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D44F026-9EE4-C841-1E5C-2325445F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564" y="3132586"/>
                  <a:ext cx="360617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7F498809-C497-ACE8-078F-B9E156D67F0A}"/>
                </a:ext>
              </a:extLst>
            </p:cNvPr>
            <p:cNvSpPr/>
            <p:nvPr/>
          </p:nvSpPr>
          <p:spPr>
            <a:xfrm>
              <a:off x="4990618" y="1393845"/>
              <a:ext cx="1949024" cy="1949024"/>
            </a:xfrm>
            <a:prstGeom prst="arc">
              <a:avLst>
                <a:gd name="adj1" fmla="val 10486304"/>
                <a:gd name="adj2" fmla="val 11531093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c 121">
              <a:extLst>
                <a:ext uri="{FF2B5EF4-FFF2-40B4-BE49-F238E27FC236}">
                  <a16:creationId xmlns:a16="http://schemas.microsoft.com/office/drawing/2014/main" id="{2180206E-1B26-BD65-B442-995E43D1CAFC}"/>
                </a:ext>
              </a:extLst>
            </p:cNvPr>
            <p:cNvSpPr/>
            <p:nvPr/>
          </p:nvSpPr>
          <p:spPr>
            <a:xfrm>
              <a:off x="8265129" y="1395021"/>
              <a:ext cx="4050034" cy="4050034"/>
            </a:xfrm>
            <a:prstGeom prst="arc">
              <a:avLst>
                <a:gd name="adj1" fmla="val 10807096"/>
                <a:gd name="adj2" fmla="val 11600407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627A06-12EF-86AB-DB8E-C4FA0F501F7F}"/>
                </a:ext>
              </a:extLst>
            </p:cNvPr>
            <p:cNvCxnSpPr>
              <a:cxnSpLocks/>
            </p:cNvCxnSpPr>
            <p:nvPr/>
          </p:nvCxnSpPr>
          <p:spPr>
            <a:xfrm>
              <a:off x="1899862" y="2753385"/>
              <a:ext cx="8390948" cy="6666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AE81791-AC9D-78F4-365C-72AFC358D8F5}"/>
                </a:ext>
              </a:extLst>
            </p:cNvPr>
            <p:cNvSpPr/>
            <p:nvPr/>
          </p:nvSpPr>
          <p:spPr>
            <a:xfrm>
              <a:off x="5708042" y="3151548"/>
              <a:ext cx="516835" cy="51683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D597923-BB72-F17C-8C6F-1B27486F7202}"/>
                    </a:ext>
                  </a:extLst>
                </p:cNvPr>
                <p:cNvSpPr txBox="1"/>
                <p:nvPr/>
              </p:nvSpPr>
              <p:spPr>
                <a:xfrm>
                  <a:off x="4603460" y="2145070"/>
                  <a:ext cx="3864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FF06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400" b="0" dirty="0">
                    <a:solidFill>
                      <a:srgbClr val="FF06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D597923-BB72-F17C-8C6F-1B27486F7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460" y="2145070"/>
                  <a:ext cx="38649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AE947DB-F799-582B-E36A-7DE2A68D0902}"/>
                    </a:ext>
                  </a:extLst>
                </p:cNvPr>
                <p:cNvSpPr txBox="1"/>
                <p:nvPr/>
              </p:nvSpPr>
              <p:spPr>
                <a:xfrm>
                  <a:off x="2847006" y="2226467"/>
                  <a:ext cx="9811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600"/>
                                </a:solidFill>
                                <a:latin typeface="Cambria Math" panose="02040503050406030204" pitchFamily="18" charset="0"/>
                              </a:rPr>
                              <m:t>≈</m:t>
                            </m:r>
                            <m:r>
                              <a:rPr lang="en-US" b="0" i="1" smtClean="0">
                                <a:solidFill>
                                  <a:srgbClr val="FF06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600"/>
                                </a:solidFill>
                                <a:latin typeface="Cambria Math" panose="02040503050406030204" pitchFamily="18" charset="0"/>
                              </a:rPr>
                              <m:t>𝐿𝑠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600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AE947DB-F799-582B-E36A-7DE2A68D0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006" y="2226467"/>
                  <a:ext cx="98119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FFCFEA7-0AF5-6EAD-5DA6-5AB4A01C2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2544" y="2418731"/>
              <a:ext cx="13691" cy="956626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3088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AF22E61-74F4-EFCF-E871-80A5409D9594}"/>
              </a:ext>
            </a:extLst>
          </p:cNvPr>
          <p:cNvGrpSpPr/>
          <p:nvPr/>
        </p:nvGrpSpPr>
        <p:grpSpPr>
          <a:xfrm>
            <a:off x="844550" y="1333499"/>
            <a:ext cx="9531875" cy="3101442"/>
            <a:chOff x="844550" y="1333499"/>
            <a:chExt cx="9531875" cy="310144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96D8F6-D4FE-BC0F-D29C-BC924FB5DD21}"/>
                </a:ext>
              </a:extLst>
            </p:cNvPr>
            <p:cNvSpPr/>
            <p:nvPr/>
          </p:nvSpPr>
          <p:spPr>
            <a:xfrm>
              <a:off x="844550" y="1333499"/>
              <a:ext cx="9293363" cy="310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diagram of a magnetic wave&#10;&#10;Description automatically generated">
              <a:extLst>
                <a:ext uri="{FF2B5EF4-FFF2-40B4-BE49-F238E27FC236}">
                  <a16:creationId xmlns:a16="http://schemas.microsoft.com/office/drawing/2014/main" id="{1BAE7EBC-7A29-DD56-6CCE-2B64FB04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550" y="1333500"/>
              <a:ext cx="7772400" cy="3101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6D39B30-8925-2919-78C8-FBEF39432ECC}"/>
                    </a:ext>
                  </a:extLst>
                </p:cNvPr>
                <p:cNvSpPr txBox="1"/>
                <p:nvPr/>
              </p:nvSpPr>
              <p:spPr>
                <a:xfrm>
                  <a:off x="8145843" y="1846454"/>
                  <a:ext cx="2230582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aln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𝑀𝑎𝑔𝑛𝑒𝑡𝑖𝑐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𝐹𝑖𝑒𝑙𝑑</m:t>
                        </m:r>
                      </m:oMath>
                    </m:oMathPara>
                  </a14:m>
                  <a:endParaRPr lang="en-US" sz="16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m:rPr>
                            <m:aln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𝑑𝑖𝑠𝑝𝑙𝑎𝑐𝑒𝑚𝑒𝑛𝑡</m:t>
                        </m:r>
                      </m:oMath>
                    </m:oMathPara>
                  </a14:m>
                  <a:endParaRPr lang="en-US" sz="16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aln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𝑤𝑎𝑣𝑒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𝑣𝑒𝑐𝑡𝑜𝑟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6D39B30-8925-2919-78C8-FBEF39432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5843" y="1846454"/>
                  <a:ext cx="2230582" cy="8617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6029CA-D05B-9B18-26E1-72561B848CD6}"/>
                </a:ext>
              </a:extLst>
            </p:cNvPr>
            <p:cNvSpPr/>
            <p:nvPr/>
          </p:nvSpPr>
          <p:spPr>
            <a:xfrm>
              <a:off x="6885709" y="3602182"/>
              <a:ext cx="1842655" cy="401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6B4AE-E864-ED78-DF5B-03EB5DDC49BA}"/>
                </a:ext>
              </a:extLst>
            </p:cNvPr>
            <p:cNvCxnSpPr/>
            <p:nvPr/>
          </p:nvCxnSpPr>
          <p:spPr>
            <a:xfrm>
              <a:off x="8125061" y="3345873"/>
              <a:ext cx="0" cy="7847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5F8E17-8D4E-E31C-CA32-B5D9628514A7}"/>
                </a:ext>
              </a:extLst>
            </p:cNvPr>
            <p:cNvSpPr txBox="1"/>
            <p:nvPr/>
          </p:nvSpPr>
          <p:spPr>
            <a:xfrm>
              <a:off x="4853709" y="3642802"/>
              <a:ext cx="1024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(fast)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28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7282AA-8B1F-3EDF-CE34-27207EA9A0C5}"/>
              </a:ext>
            </a:extLst>
          </p:cNvPr>
          <p:cNvGrpSpPr/>
          <p:nvPr/>
        </p:nvGrpSpPr>
        <p:grpSpPr>
          <a:xfrm>
            <a:off x="1366450" y="439615"/>
            <a:ext cx="7655355" cy="5978769"/>
            <a:chOff x="1366450" y="439615"/>
            <a:chExt cx="7655355" cy="5978769"/>
          </a:xfrm>
        </p:grpSpPr>
        <p:pic>
          <p:nvPicPr>
            <p:cNvPr id="3" name="Picture 2" descr="A graph of a pressure&#10;&#10;Description automatically generated">
              <a:extLst>
                <a:ext uri="{FF2B5EF4-FFF2-40B4-BE49-F238E27FC236}">
                  <a16:creationId xmlns:a16="http://schemas.microsoft.com/office/drawing/2014/main" id="{CFACFD84-E053-1B2B-1C74-7B9F0B40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450" y="439615"/>
              <a:ext cx="7655355" cy="5978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E8098A4-3451-51B5-2C3C-6BEE809053AA}"/>
                </a:ext>
              </a:extLst>
            </p:cNvPr>
            <p:cNvSpPr/>
            <p:nvPr/>
          </p:nvSpPr>
          <p:spPr>
            <a:xfrm>
              <a:off x="2098430" y="550986"/>
              <a:ext cx="6775939" cy="5298829"/>
            </a:xfrm>
            <a:custGeom>
              <a:avLst/>
              <a:gdLst>
                <a:gd name="connsiteX0" fmla="*/ 1 w 6775939"/>
                <a:gd name="connsiteY0" fmla="*/ 0 h 5298829"/>
                <a:gd name="connsiteX1" fmla="*/ 3475713 w 6775939"/>
                <a:gd name="connsiteY1" fmla="*/ 0 h 5298829"/>
                <a:gd name="connsiteX2" fmla="*/ 2992458 w 6775939"/>
                <a:gd name="connsiteY2" fmla="*/ 2684583 h 5298829"/>
                <a:gd name="connsiteX3" fmla="*/ 2880639 w 6775939"/>
                <a:gd name="connsiteY3" fmla="*/ 3497676 h 5298829"/>
                <a:gd name="connsiteX4" fmla="*/ 4945357 w 6775939"/>
                <a:gd name="connsiteY4" fmla="*/ 4958860 h 5298829"/>
                <a:gd name="connsiteX5" fmla="*/ 6775939 w 6775939"/>
                <a:gd name="connsiteY5" fmla="*/ 4958860 h 5298829"/>
                <a:gd name="connsiteX6" fmla="*/ 6775939 w 6775939"/>
                <a:gd name="connsiteY6" fmla="*/ 5287106 h 5298829"/>
                <a:gd name="connsiteX7" fmla="*/ 2695963 w 6775939"/>
                <a:gd name="connsiteY7" fmla="*/ 5287106 h 5298829"/>
                <a:gd name="connsiteX8" fmla="*/ 10133 w 6775939"/>
                <a:gd name="connsiteY8" fmla="*/ 5298784 h 5298829"/>
                <a:gd name="connsiteX9" fmla="*/ 1 w 6775939"/>
                <a:gd name="connsiteY9" fmla="*/ 5298829 h 5298829"/>
                <a:gd name="connsiteX10" fmla="*/ 1 w 6775939"/>
                <a:gd name="connsiteY10" fmla="*/ 5298828 h 5298829"/>
                <a:gd name="connsiteX11" fmla="*/ 0 w 6775939"/>
                <a:gd name="connsiteY11" fmla="*/ 5298828 h 5298829"/>
                <a:gd name="connsiteX12" fmla="*/ 1 w 6775939"/>
                <a:gd name="connsiteY12" fmla="*/ 5298596 h 5298829"/>
                <a:gd name="connsiteX13" fmla="*/ 1 w 6775939"/>
                <a:gd name="connsiteY13" fmla="*/ 5287106 h 5298829"/>
                <a:gd name="connsiteX14" fmla="*/ 1 w 6775939"/>
                <a:gd name="connsiteY14" fmla="*/ 4958860 h 529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75939" h="5298829">
                  <a:moveTo>
                    <a:pt x="1" y="0"/>
                  </a:moveTo>
                  <a:lnTo>
                    <a:pt x="3475713" y="0"/>
                  </a:lnTo>
                  <a:cubicBezTo>
                    <a:pt x="3267735" y="906584"/>
                    <a:pt x="3153543" y="1789722"/>
                    <a:pt x="2992458" y="2684583"/>
                  </a:cubicBezTo>
                  <a:lnTo>
                    <a:pt x="2880639" y="3497676"/>
                  </a:lnTo>
                  <a:lnTo>
                    <a:pt x="4945357" y="4958860"/>
                  </a:lnTo>
                  <a:lnTo>
                    <a:pt x="6775939" y="4958860"/>
                  </a:lnTo>
                  <a:lnTo>
                    <a:pt x="6775939" y="5287106"/>
                  </a:lnTo>
                  <a:lnTo>
                    <a:pt x="2695963" y="5287106"/>
                  </a:lnTo>
                  <a:lnTo>
                    <a:pt x="10133" y="5298784"/>
                  </a:lnTo>
                  <a:lnTo>
                    <a:pt x="1" y="5298829"/>
                  </a:lnTo>
                  <a:lnTo>
                    <a:pt x="1" y="5298828"/>
                  </a:lnTo>
                  <a:lnTo>
                    <a:pt x="0" y="5298828"/>
                  </a:lnTo>
                  <a:lnTo>
                    <a:pt x="1" y="5298596"/>
                  </a:lnTo>
                  <a:lnTo>
                    <a:pt x="1" y="5287106"/>
                  </a:lnTo>
                  <a:lnTo>
                    <a:pt x="1" y="4958860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F70ABBE-633B-3AB7-82D9-961272332669}"/>
                </a:ext>
              </a:extLst>
            </p:cNvPr>
            <p:cNvSpPr/>
            <p:nvPr/>
          </p:nvSpPr>
          <p:spPr>
            <a:xfrm>
              <a:off x="2919046" y="574431"/>
              <a:ext cx="5990492" cy="5275384"/>
            </a:xfrm>
            <a:custGeom>
              <a:avLst/>
              <a:gdLst>
                <a:gd name="connsiteX0" fmla="*/ 0 w 5990492"/>
                <a:gd name="connsiteY0" fmla="*/ 5251938 h 5275384"/>
                <a:gd name="connsiteX1" fmla="*/ 2895600 w 5990492"/>
                <a:gd name="connsiteY1" fmla="*/ 2145323 h 5275384"/>
                <a:gd name="connsiteX2" fmla="*/ 4067908 w 5990492"/>
                <a:gd name="connsiteY2" fmla="*/ 0 h 5275384"/>
                <a:gd name="connsiteX3" fmla="*/ 5990492 w 5990492"/>
                <a:gd name="connsiteY3" fmla="*/ 0 h 5275384"/>
                <a:gd name="connsiteX4" fmla="*/ 5967046 w 5990492"/>
                <a:gd name="connsiteY4" fmla="*/ 5275384 h 5275384"/>
                <a:gd name="connsiteX5" fmla="*/ 0 w 5990492"/>
                <a:gd name="connsiteY5" fmla="*/ 5251938 h 5275384"/>
                <a:gd name="connsiteX0" fmla="*/ 0 w 5990492"/>
                <a:gd name="connsiteY0" fmla="*/ 5251938 h 5275384"/>
                <a:gd name="connsiteX1" fmla="*/ 2895600 w 5990492"/>
                <a:gd name="connsiteY1" fmla="*/ 2145323 h 5275384"/>
                <a:gd name="connsiteX2" fmla="*/ 4067908 w 5990492"/>
                <a:gd name="connsiteY2" fmla="*/ 0 h 5275384"/>
                <a:gd name="connsiteX3" fmla="*/ 5990492 w 5990492"/>
                <a:gd name="connsiteY3" fmla="*/ 0 h 5275384"/>
                <a:gd name="connsiteX4" fmla="*/ 5967046 w 5990492"/>
                <a:gd name="connsiteY4" fmla="*/ 5275384 h 5275384"/>
                <a:gd name="connsiteX5" fmla="*/ 0 w 5990492"/>
                <a:gd name="connsiteY5" fmla="*/ 5251938 h 5275384"/>
                <a:gd name="connsiteX0" fmla="*/ 0 w 5990492"/>
                <a:gd name="connsiteY0" fmla="*/ 5251938 h 5275384"/>
                <a:gd name="connsiteX1" fmla="*/ 2895600 w 5990492"/>
                <a:gd name="connsiteY1" fmla="*/ 2145323 h 5275384"/>
                <a:gd name="connsiteX2" fmla="*/ 4067908 w 5990492"/>
                <a:gd name="connsiteY2" fmla="*/ 0 h 5275384"/>
                <a:gd name="connsiteX3" fmla="*/ 5990492 w 5990492"/>
                <a:gd name="connsiteY3" fmla="*/ 0 h 5275384"/>
                <a:gd name="connsiteX4" fmla="*/ 5967046 w 5990492"/>
                <a:gd name="connsiteY4" fmla="*/ 5275384 h 5275384"/>
                <a:gd name="connsiteX5" fmla="*/ 0 w 5990492"/>
                <a:gd name="connsiteY5" fmla="*/ 5251938 h 5275384"/>
                <a:gd name="connsiteX0" fmla="*/ 0 w 5990492"/>
                <a:gd name="connsiteY0" fmla="*/ 5251938 h 5275384"/>
                <a:gd name="connsiteX1" fmla="*/ 2895600 w 5990492"/>
                <a:gd name="connsiteY1" fmla="*/ 2145323 h 5275384"/>
                <a:gd name="connsiteX2" fmla="*/ 4067908 w 5990492"/>
                <a:gd name="connsiteY2" fmla="*/ 0 h 5275384"/>
                <a:gd name="connsiteX3" fmla="*/ 5990492 w 5990492"/>
                <a:gd name="connsiteY3" fmla="*/ 0 h 5275384"/>
                <a:gd name="connsiteX4" fmla="*/ 5967046 w 5990492"/>
                <a:gd name="connsiteY4" fmla="*/ 5275384 h 5275384"/>
                <a:gd name="connsiteX5" fmla="*/ 0 w 5990492"/>
                <a:gd name="connsiteY5" fmla="*/ 5251938 h 5275384"/>
                <a:gd name="connsiteX0" fmla="*/ 0 w 5990492"/>
                <a:gd name="connsiteY0" fmla="*/ 5251938 h 5275384"/>
                <a:gd name="connsiteX1" fmla="*/ 2895600 w 5990492"/>
                <a:gd name="connsiteY1" fmla="*/ 2145323 h 5275384"/>
                <a:gd name="connsiteX2" fmla="*/ 4067908 w 5990492"/>
                <a:gd name="connsiteY2" fmla="*/ 0 h 5275384"/>
                <a:gd name="connsiteX3" fmla="*/ 5990492 w 5990492"/>
                <a:gd name="connsiteY3" fmla="*/ 0 h 5275384"/>
                <a:gd name="connsiteX4" fmla="*/ 5967046 w 5990492"/>
                <a:gd name="connsiteY4" fmla="*/ 5275384 h 5275384"/>
                <a:gd name="connsiteX5" fmla="*/ 0 w 5990492"/>
                <a:gd name="connsiteY5" fmla="*/ 5251938 h 5275384"/>
                <a:gd name="connsiteX0" fmla="*/ 0 w 5990492"/>
                <a:gd name="connsiteY0" fmla="*/ 5251938 h 5275384"/>
                <a:gd name="connsiteX1" fmla="*/ 2895600 w 5990492"/>
                <a:gd name="connsiteY1" fmla="*/ 2145323 h 5275384"/>
                <a:gd name="connsiteX2" fmla="*/ 4067908 w 5990492"/>
                <a:gd name="connsiteY2" fmla="*/ 0 h 5275384"/>
                <a:gd name="connsiteX3" fmla="*/ 5990492 w 5990492"/>
                <a:gd name="connsiteY3" fmla="*/ 0 h 5275384"/>
                <a:gd name="connsiteX4" fmla="*/ 5967046 w 5990492"/>
                <a:gd name="connsiteY4" fmla="*/ 5275384 h 5275384"/>
                <a:gd name="connsiteX5" fmla="*/ 0 w 5990492"/>
                <a:gd name="connsiteY5" fmla="*/ 5251938 h 5275384"/>
                <a:gd name="connsiteX0" fmla="*/ 0 w 5990492"/>
                <a:gd name="connsiteY0" fmla="*/ 5251938 h 5275384"/>
                <a:gd name="connsiteX1" fmla="*/ 2895600 w 5990492"/>
                <a:gd name="connsiteY1" fmla="*/ 2145323 h 5275384"/>
                <a:gd name="connsiteX2" fmla="*/ 4067908 w 5990492"/>
                <a:gd name="connsiteY2" fmla="*/ 0 h 5275384"/>
                <a:gd name="connsiteX3" fmla="*/ 5990492 w 5990492"/>
                <a:gd name="connsiteY3" fmla="*/ 0 h 5275384"/>
                <a:gd name="connsiteX4" fmla="*/ 5967046 w 5990492"/>
                <a:gd name="connsiteY4" fmla="*/ 5275384 h 5275384"/>
                <a:gd name="connsiteX5" fmla="*/ 0 w 5990492"/>
                <a:gd name="connsiteY5" fmla="*/ 5251938 h 5275384"/>
                <a:gd name="connsiteX0" fmla="*/ 0 w 5990492"/>
                <a:gd name="connsiteY0" fmla="*/ 5251938 h 5275384"/>
                <a:gd name="connsiteX1" fmla="*/ 2895600 w 5990492"/>
                <a:gd name="connsiteY1" fmla="*/ 2145323 h 5275384"/>
                <a:gd name="connsiteX2" fmla="*/ 4067908 w 5990492"/>
                <a:gd name="connsiteY2" fmla="*/ 0 h 5275384"/>
                <a:gd name="connsiteX3" fmla="*/ 5990492 w 5990492"/>
                <a:gd name="connsiteY3" fmla="*/ 0 h 5275384"/>
                <a:gd name="connsiteX4" fmla="*/ 5967046 w 5990492"/>
                <a:gd name="connsiteY4" fmla="*/ 5275384 h 5275384"/>
                <a:gd name="connsiteX5" fmla="*/ 0 w 5990492"/>
                <a:gd name="connsiteY5" fmla="*/ 5251938 h 5275384"/>
                <a:gd name="connsiteX0" fmla="*/ 0 w 5990492"/>
                <a:gd name="connsiteY0" fmla="*/ 5251938 h 5275384"/>
                <a:gd name="connsiteX1" fmla="*/ 2895600 w 5990492"/>
                <a:gd name="connsiteY1" fmla="*/ 2145323 h 5275384"/>
                <a:gd name="connsiteX2" fmla="*/ 4067908 w 5990492"/>
                <a:gd name="connsiteY2" fmla="*/ 0 h 5275384"/>
                <a:gd name="connsiteX3" fmla="*/ 5990492 w 5990492"/>
                <a:gd name="connsiteY3" fmla="*/ 0 h 5275384"/>
                <a:gd name="connsiteX4" fmla="*/ 5967046 w 5990492"/>
                <a:gd name="connsiteY4" fmla="*/ 5275384 h 5275384"/>
                <a:gd name="connsiteX5" fmla="*/ 0 w 5990492"/>
                <a:gd name="connsiteY5" fmla="*/ 5251938 h 5275384"/>
                <a:gd name="connsiteX0" fmla="*/ 0 w 5990492"/>
                <a:gd name="connsiteY0" fmla="*/ 5251938 h 5275384"/>
                <a:gd name="connsiteX1" fmla="*/ 2895600 w 5990492"/>
                <a:gd name="connsiteY1" fmla="*/ 2145323 h 5275384"/>
                <a:gd name="connsiteX2" fmla="*/ 4067908 w 5990492"/>
                <a:gd name="connsiteY2" fmla="*/ 0 h 5275384"/>
                <a:gd name="connsiteX3" fmla="*/ 5990492 w 5990492"/>
                <a:gd name="connsiteY3" fmla="*/ 0 h 5275384"/>
                <a:gd name="connsiteX4" fmla="*/ 5967046 w 5990492"/>
                <a:gd name="connsiteY4" fmla="*/ 5275384 h 5275384"/>
                <a:gd name="connsiteX5" fmla="*/ 0 w 5990492"/>
                <a:gd name="connsiteY5" fmla="*/ 5251938 h 5275384"/>
                <a:gd name="connsiteX0" fmla="*/ 0 w 5990492"/>
                <a:gd name="connsiteY0" fmla="*/ 5251938 h 5275384"/>
                <a:gd name="connsiteX1" fmla="*/ 2895600 w 5990492"/>
                <a:gd name="connsiteY1" fmla="*/ 2145323 h 5275384"/>
                <a:gd name="connsiteX2" fmla="*/ 4067908 w 5990492"/>
                <a:gd name="connsiteY2" fmla="*/ 0 h 5275384"/>
                <a:gd name="connsiteX3" fmla="*/ 5990492 w 5990492"/>
                <a:gd name="connsiteY3" fmla="*/ 0 h 5275384"/>
                <a:gd name="connsiteX4" fmla="*/ 5967046 w 5990492"/>
                <a:gd name="connsiteY4" fmla="*/ 5275384 h 5275384"/>
                <a:gd name="connsiteX5" fmla="*/ 0 w 5990492"/>
                <a:gd name="connsiteY5" fmla="*/ 5251938 h 527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0492" h="5275384">
                  <a:moveTo>
                    <a:pt x="0" y="5251938"/>
                  </a:moveTo>
                  <a:cubicBezTo>
                    <a:pt x="941753" y="4192954"/>
                    <a:pt x="1977292" y="3169138"/>
                    <a:pt x="2895600" y="2145323"/>
                  </a:cubicBezTo>
                  <a:cubicBezTo>
                    <a:pt x="3661508" y="914400"/>
                    <a:pt x="3606801" y="1019907"/>
                    <a:pt x="4067908" y="0"/>
                  </a:cubicBezTo>
                  <a:lnTo>
                    <a:pt x="5990492" y="0"/>
                  </a:lnTo>
                  <a:lnTo>
                    <a:pt x="5967046" y="5275384"/>
                  </a:lnTo>
                  <a:lnTo>
                    <a:pt x="0" y="5251938"/>
                  </a:lnTo>
                  <a:close/>
                </a:path>
              </a:pathLst>
            </a:custGeom>
            <a:solidFill>
              <a:srgbClr val="F5283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5510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814F7C7-04B0-E12A-9B74-38B36BC401A6}"/>
              </a:ext>
            </a:extLst>
          </p:cNvPr>
          <p:cNvGrpSpPr/>
          <p:nvPr/>
        </p:nvGrpSpPr>
        <p:grpSpPr>
          <a:xfrm>
            <a:off x="1873828" y="1853045"/>
            <a:ext cx="7921264" cy="3349336"/>
            <a:chOff x="1873828" y="1853045"/>
            <a:chExt cx="7921264" cy="3349336"/>
          </a:xfrm>
        </p:grpSpPr>
        <p:pic>
          <p:nvPicPr>
            <p:cNvPr id="3" name="Picture 2" descr="A diagram of a structure&#10;&#10;Description automatically generated">
              <a:extLst>
                <a:ext uri="{FF2B5EF4-FFF2-40B4-BE49-F238E27FC236}">
                  <a16:creationId xmlns:a16="http://schemas.microsoft.com/office/drawing/2014/main" id="{791B6729-6CCC-4DD8-B8B8-4902D5FC7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828" y="1853045"/>
              <a:ext cx="3349336" cy="3349336"/>
            </a:xfrm>
            <a:prstGeom prst="rect">
              <a:avLst/>
            </a:prstGeom>
          </p:spPr>
        </p:pic>
        <p:pic>
          <p:nvPicPr>
            <p:cNvPr id="5" name="Picture 4" descr="A diagram of a cone with different layers&#10;&#10;Description automatically generated with medium confidence">
              <a:extLst>
                <a:ext uri="{FF2B5EF4-FFF2-40B4-BE49-F238E27FC236}">
                  <a16:creationId xmlns:a16="http://schemas.microsoft.com/office/drawing/2014/main" id="{FF05D7FB-DFFB-FED5-A7C3-C51A504A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8172" y="1853045"/>
              <a:ext cx="4556920" cy="334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245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BDDFDCA-8940-D94F-636D-1D362FB89CF2}"/>
              </a:ext>
            </a:extLst>
          </p:cNvPr>
          <p:cNvGrpSpPr/>
          <p:nvPr/>
        </p:nvGrpSpPr>
        <p:grpSpPr>
          <a:xfrm>
            <a:off x="126380" y="0"/>
            <a:ext cx="11814399" cy="6778460"/>
            <a:chOff x="126380" y="0"/>
            <a:chExt cx="11814399" cy="67784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1209B5-8E1F-8F01-6D3B-85418D73894C}"/>
                </a:ext>
              </a:extLst>
            </p:cNvPr>
            <p:cNvSpPr/>
            <p:nvPr/>
          </p:nvSpPr>
          <p:spPr>
            <a:xfrm>
              <a:off x="126380" y="0"/>
              <a:ext cx="11814399" cy="6778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1B37290-A7F6-A6E8-E199-9C62E20644D4}"/>
                </a:ext>
              </a:extLst>
            </p:cNvPr>
            <p:cNvGrpSpPr/>
            <p:nvPr/>
          </p:nvGrpSpPr>
          <p:grpSpPr>
            <a:xfrm>
              <a:off x="251190" y="161416"/>
              <a:ext cx="11576680" cy="6516528"/>
              <a:chOff x="251190" y="161416"/>
              <a:chExt cx="11576680" cy="651652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3A1D970-12C6-0E0C-2BB0-CE44508A84C7}"/>
                  </a:ext>
                </a:extLst>
              </p:cNvPr>
              <p:cNvGrpSpPr/>
              <p:nvPr/>
            </p:nvGrpSpPr>
            <p:grpSpPr>
              <a:xfrm>
                <a:off x="272703" y="161416"/>
                <a:ext cx="5001958" cy="3401344"/>
                <a:chOff x="32458" y="577996"/>
                <a:chExt cx="6384525" cy="4681711"/>
              </a:xfrm>
            </p:grpSpPr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CFC74E9E-1A7D-8C97-611B-92E2A1D6B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8011" y="1039661"/>
                  <a:ext cx="0" cy="362002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0C9B2543-0869-81ED-9526-906DC4C74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8011" y="4659683"/>
                  <a:ext cx="504798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1DAA34BC-0E96-95C9-6701-1E094EB3A959}"/>
                    </a:ext>
                  </a:extLst>
                </p:cNvPr>
                <p:cNvSpPr/>
                <p:nvPr/>
              </p:nvSpPr>
              <p:spPr>
                <a:xfrm>
                  <a:off x="1235382" y="1578290"/>
                  <a:ext cx="3923759" cy="2758369"/>
                </a:xfrm>
                <a:custGeom>
                  <a:avLst/>
                  <a:gdLst>
                    <a:gd name="connsiteX0" fmla="*/ 0 w 4759891"/>
                    <a:gd name="connsiteY0" fmla="*/ 2943616 h 2943616"/>
                    <a:gd name="connsiteX1" fmla="*/ 2517732 w 4759891"/>
                    <a:gd name="connsiteY1" fmla="*/ 2192054 h 2943616"/>
                    <a:gd name="connsiteX2" fmla="*/ 3870543 w 4759891"/>
                    <a:gd name="connsiteY2" fmla="*/ 1327758 h 2943616"/>
                    <a:gd name="connsiteX3" fmla="*/ 4534422 w 4759891"/>
                    <a:gd name="connsiteY3" fmla="*/ 663879 h 2943616"/>
                    <a:gd name="connsiteX4" fmla="*/ 4759891 w 4759891"/>
                    <a:gd name="connsiteY4" fmla="*/ 0 h 2943616"/>
                    <a:gd name="connsiteX5" fmla="*/ 4759891 w 4759891"/>
                    <a:gd name="connsiteY5" fmla="*/ 0 h 2943616"/>
                    <a:gd name="connsiteX0" fmla="*/ 0 w 4759891"/>
                    <a:gd name="connsiteY0" fmla="*/ 2943616 h 2943616"/>
                    <a:gd name="connsiteX1" fmla="*/ 2517732 w 4759891"/>
                    <a:gd name="connsiteY1" fmla="*/ 2192054 h 2943616"/>
                    <a:gd name="connsiteX2" fmla="*/ 3933173 w 4759891"/>
                    <a:gd name="connsiteY2" fmla="*/ 1427967 h 2943616"/>
                    <a:gd name="connsiteX3" fmla="*/ 4534422 w 4759891"/>
                    <a:gd name="connsiteY3" fmla="*/ 663879 h 2943616"/>
                    <a:gd name="connsiteX4" fmla="*/ 4759891 w 4759891"/>
                    <a:gd name="connsiteY4" fmla="*/ 0 h 2943616"/>
                    <a:gd name="connsiteX5" fmla="*/ 4759891 w 4759891"/>
                    <a:gd name="connsiteY5" fmla="*/ 0 h 2943616"/>
                    <a:gd name="connsiteX0" fmla="*/ 0 w 4434214"/>
                    <a:gd name="connsiteY0" fmla="*/ 2793304 h 2793304"/>
                    <a:gd name="connsiteX1" fmla="*/ 2192055 w 4434214"/>
                    <a:gd name="connsiteY1" fmla="*/ 2192054 h 2793304"/>
                    <a:gd name="connsiteX2" fmla="*/ 3607496 w 4434214"/>
                    <a:gd name="connsiteY2" fmla="*/ 1427967 h 2793304"/>
                    <a:gd name="connsiteX3" fmla="*/ 4208745 w 4434214"/>
                    <a:gd name="connsiteY3" fmla="*/ 663879 h 2793304"/>
                    <a:gd name="connsiteX4" fmla="*/ 4434214 w 4434214"/>
                    <a:gd name="connsiteY4" fmla="*/ 0 h 2793304"/>
                    <a:gd name="connsiteX5" fmla="*/ 4434214 w 4434214"/>
                    <a:gd name="connsiteY5" fmla="*/ 0 h 2793304"/>
                    <a:gd name="connsiteX0" fmla="*/ 0 w 4434214"/>
                    <a:gd name="connsiteY0" fmla="*/ 2793304 h 2793304"/>
                    <a:gd name="connsiteX1" fmla="*/ 2192055 w 4434214"/>
                    <a:gd name="connsiteY1" fmla="*/ 2192054 h 2793304"/>
                    <a:gd name="connsiteX2" fmla="*/ 3607496 w 4434214"/>
                    <a:gd name="connsiteY2" fmla="*/ 1427967 h 2793304"/>
                    <a:gd name="connsiteX3" fmla="*/ 4208745 w 4434214"/>
                    <a:gd name="connsiteY3" fmla="*/ 663879 h 2793304"/>
                    <a:gd name="connsiteX4" fmla="*/ 4434214 w 4434214"/>
                    <a:gd name="connsiteY4" fmla="*/ 0 h 2793304"/>
                    <a:gd name="connsiteX5" fmla="*/ 4434214 w 4434214"/>
                    <a:gd name="connsiteY5" fmla="*/ 0 h 2793304"/>
                    <a:gd name="connsiteX0" fmla="*/ 0 w 4434214"/>
                    <a:gd name="connsiteY0" fmla="*/ 2793304 h 2793304"/>
                    <a:gd name="connsiteX1" fmla="*/ 2192055 w 4434214"/>
                    <a:gd name="connsiteY1" fmla="*/ 2192054 h 2793304"/>
                    <a:gd name="connsiteX2" fmla="*/ 3494762 w 4434214"/>
                    <a:gd name="connsiteY2" fmla="*/ 1478071 h 2793304"/>
                    <a:gd name="connsiteX3" fmla="*/ 4208745 w 4434214"/>
                    <a:gd name="connsiteY3" fmla="*/ 663879 h 2793304"/>
                    <a:gd name="connsiteX4" fmla="*/ 4434214 w 4434214"/>
                    <a:gd name="connsiteY4" fmla="*/ 0 h 2793304"/>
                    <a:gd name="connsiteX5" fmla="*/ 4434214 w 4434214"/>
                    <a:gd name="connsiteY5" fmla="*/ 0 h 2793304"/>
                    <a:gd name="connsiteX0" fmla="*/ 0 w 4434214"/>
                    <a:gd name="connsiteY0" fmla="*/ 2793304 h 2793304"/>
                    <a:gd name="connsiteX1" fmla="*/ 1880663 w 4434214"/>
                    <a:gd name="connsiteY1" fmla="*/ 2496780 h 2793304"/>
                    <a:gd name="connsiteX2" fmla="*/ 3494762 w 4434214"/>
                    <a:gd name="connsiteY2" fmla="*/ 1478071 h 2793304"/>
                    <a:gd name="connsiteX3" fmla="*/ 4208745 w 4434214"/>
                    <a:gd name="connsiteY3" fmla="*/ 663879 h 2793304"/>
                    <a:gd name="connsiteX4" fmla="*/ 4434214 w 4434214"/>
                    <a:gd name="connsiteY4" fmla="*/ 0 h 2793304"/>
                    <a:gd name="connsiteX5" fmla="*/ 4434214 w 4434214"/>
                    <a:gd name="connsiteY5" fmla="*/ 0 h 2793304"/>
                    <a:gd name="connsiteX0" fmla="*/ 0 w 4434214"/>
                    <a:gd name="connsiteY0" fmla="*/ 2793304 h 2793304"/>
                    <a:gd name="connsiteX1" fmla="*/ 1880663 w 4434214"/>
                    <a:gd name="connsiteY1" fmla="*/ 2496780 h 2793304"/>
                    <a:gd name="connsiteX2" fmla="*/ 3494762 w 4434214"/>
                    <a:gd name="connsiteY2" fmla="*/ 1478071 h 2793304"/>
                    <a:gd name="connsiteX3" fmla="*/ 4208745 w 4434214"/>
                    <a:gd name="connsiteY3" fmla="*/ 663879 h 2793304"/>
                    <a:gd name="connsiteX4" fmla="*/ 4434214 w 4434214"/>
                    <a:gd name="connsiteY4" fmla="*/ 0 h 2793304"/>
                    <a:gd name="connsiteX5" fmla="*/ 4434214 w 4434214"/>
                    <a:gd name="connsiteY5" fmla="*/ 0 h 2793304"/>
                    <a:gd name="connsiteX0" fmla="*/ 0 w 4434214"/>
                    <a:gd name="connsiteY0" fmla="*/ 2793304 h 2796994"/>
                    <a:gd name="connsiteX1" fmla="*/ 1880663 w 4434214"/>
                    <a:gd name="connsiteY1" fmla="*/ 2496780 h 2796994"/>
                    <a:gd name="connsiteX2" fmla="*/ 3494762 w 4434214"/>
                    <a:gd name="connsiteY2" fmla="*/ 1478071 h 2796994"/>
                    <a:gd name="connsiteX3" fmla="*/ 4208745 w 4434214"/>
                    <a:gd name="connsiteY3" fmla="*/ 663879 h 2796994"/>
                    <a:gd name="connsiteX4" fmla="*/ 4434214 w 4434214"/>
                    <a:gd name="connsiteY4" fmla="*/ 0 h 2796994"/>
                    <a:gd name="connsiteX5" fmla="*/ 4434214 w 4434214"/>
                    <a:gd name="connsiteY5" fmla="*/ 0 h 2796994"/>
                    <a:gd name="connsiteX0" fmla="*/ 0 w 4434214"/>
                    <a:gd name="connsiteY0" fmla="*/ 2793304 h 2795994"/>
                    <a:gd name="connsiteX1" fmla="*/ 1880663 w 4434214"/>
                    <a:gd name="connsiteY1" fmla="*/ 2496780 h 2795994"/>
                    <a:gd name="connsiteX2" fmla="*/ 3432484 w 4434214"/>
                    <a:gd name="connsiteY2" fmla="*/ 1782796 h 2795994"/>
                    <a:gd name="connsiteX3" fmla="*/ 4208745 w 4434214"/>
                    <a:gd name="connsiteY3" fmla="*/ 663879 h 2795994"/>
                    <a:gd name="connsiteX4" fmla="*/ 4434214 w 4434214"/>
                    <a:gd name="connsiteY4" fmla="*/ 0 h 2795994"/>
                    <a:gd name="connsiteX5" fmla="*/ 4434214 w 4434214"/>
                    <a:gd name="connsiteY5" fmla="*/ 0 h 2795994"/>
                    <a:gd name="connsiteX0" fmla="*/ 0 w 4434214"/>
                    <a:gd name="connsiteY0" fmla="*/ 2793304 h 2795994"/>
                    <a:gd name="connsiteX1" fmla="*/ 1880663 w 4434214"/>
                    <a:gd name="connsiteY1" fmla="*/ 2496780 h 2795994"/>
                    <a:gd name="connsiteX2" fmla="*/ 3432484 w 4434214"/>
                    <a:gd name="connsiteY2" fmla="*/ 1782796 h 2795994"/>
                    <a:gd name="connsiteX3" fmla="*/ 4171379 w 4434214"/>
                    <a:gd name="connsiteY3" fmla="*/ 917816 h 2795994"/>
                    <a:gd name="connsiteX4" fmla="*/ 4434214 w 4434214"/>
                    <a:gd name="connsiteY4" fmla="*/ 0 h 2795994"/>
                    <a:gd name="connsiteX5" fmla="*/ 4434214 w 4434214"/>
                    <a:gd name="connsiteY5" fmla="*/ 0 h 2795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34214" h="2795994">
                      <a:moveTo>
                        <a:pt x="0" y="2793304"/>
                      </a:moveTo>
                      <a:cubicBezTo>
                        <a:pt x="263715" y="2818300"/>
                        <a:pt x="1308582" y="2665198"/>
                        <a:pt x="1880663" y="2496780"/>
                      </a:cubicBezTo>
                      <a:cubicBezTo>
                        <a:pt x="2452744" y="2328362"/>
                        <a:pt x="3050698" y="2045957"/>
                        <a:pt x="3432484" y="1782796"/>
                      </a:cubicBezTo>
                      <a:cubicBezTo>
                        <a:pt x="3814270" y="1519635"/>
                        <a:pt x="4004424" y="1214949"/>
                        <a:pt x="4171379" y="917816"/>
                      </a:cubicBezTo>
                      <a:cubicBezTo>
                        <a:pt x="4338334" y="620683"/>
                        <a:pt x="4434214" y="0"/>
                        <a:pt x="4434214" y="0"/>
                      </a:cubicBezTo>
                      <a:lnTo>
                        <a:pt x="4434214" y="0"/>
                      </a:lnTo>
                    </a:path>
                  </a:pathLst>
                </a:custGeom>
                <a:noFill/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DE68DC3F-719B-5799-A807-D4B707EF0497}"/>
                    </a:ext>
                  </a:extLst>
                </p:cNvPr>
                <p:cNvCxnSpPr>
                  <a:stCxn id="10" idx="4"/>
                </p:cNvCxnSpPr>
                <p:nvPr/>
              </p:nvCxnSpPr>
              <p:spPr>
                <a:xfrm>
                  <a:off x="5159141" y="1578290"/>
                  <a:ext cx="22049" cy="308139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8F9F59B7-560D-1B8E-2AA0-A3EC7D6637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458" y="577996"/>
                      <a:ext cx="641967" cy="461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8F9F59B7-560D-1B8E-2AA0-A3EC7D6637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58" y="577996"/>
                      <a:ext cx="641967" cy="461666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r="-17500"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0E52143F-8EB6-3827-AF82-705983D09B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5016" y="4798042"/>
                      <a:ext cx="6419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0E52143F-8EB6-3827-AF82-705983D09B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5016" y="4798042"/>
                      <a:ext cx="641967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111FA33C-AE61-F623-2DF8-EEF039E7FA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0206" y="4798042"/>
                      <a:ext cx="6419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111FA33C-AE61-F623-2DF8-EEF039E7FA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0206" y="4798042"/>
                      <a:ext cx="641967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C62E79C-5770-DDD4-BC0A-7FFB991D673B}"/>
                  </a:ext>
                </a:extLst>
              </p:cNvPr>
              <p:cNvGrpSpPr/>
              <p:nvPr/>
            </p:nvGrpSpPr>
            <p:grpSpPr>
              <a:xfrm>
                <a:off x="251190" y="3276600"/>
                <a:ext cx="5001958" cy="3401344"/>
                <a:chOff x="32458" y="577996"/>
                <a:chExt cx="6384525" cy="4681711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CE8BD23-1FFD-99D8-236A-3F9C8C776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8011" y="1039661"/>
                  <a:ext cx="0" cy="362002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AC82253E-4C58-F614-EA7E-BF420CAAE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8011" y="4659683"/>
                  <a:ext cx="504798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2667925A-6A8D-D4A7-8A57-D819169A1D24}"/>
                    </a:ext>
                  </a:extLst>
                </p:cNvPr>
                <p:cNvSpPr/>
                <p:nvPr/>
              </p:nvSpPr>
              <p:spPr>
                <a:xfrm>
                  <a:off x="1235382" y="1578290"/>
                  <a:ext cx="3923759" cy="2758369"/>
                </a:xfrm>
                <a:custGeom>
                  <a:avLst/>
                  <a:gdLst>
                    <a:gd name="connsiteX0" fmla="*/ 0 w 4759891"/>
                    <a:gd name="connsiteY0" fmla="*/ 2943616 h 2943616"/>
                    <a:gd name="connsiteX1" fmla="*/ 2517732 w 4759891"/>
                    <a:gd name="connsiteY1" fmla="*/ 2192054 h 2943616"/>
                    <a:gd name="connsiteX2" fmla="*/ 3870543 w 4759891"/>
                    <a:gd name="connsiteY2" fmla="*/ 1327758 h 2943616"/>
                    <a:gd name="connsiteX3" fmla="*/ 4534422 w 4759891"/>
                    <a:gd name="connsiteY3" fmla="*/ 663879 h 2943616"/>
                    <a:gd name="connsiteX4" fmla="*/ 4759891 w 4759891"/>
                    <a:gd name="connsiteY4" fmla="*/ 0 h 2943616"/>
                    <a:gd name="connsiteX5" fmla="*/ 4759891 w 4759891"/>
                    <a:gd name="connsiteY5" fmla="*/ 0 h 2943616"/>
                    <a:gd name="connsiteX0" fmla="*/ 0 w 4759891"/>
                    <a:gd name="connsiteY0" fmla="*/ 2943616 h 2943616"/>
                    <a:gd name="connsiteX1" fmla="*/ 2517732 w 4759891"/>
                    <a:gd name="connsiteY1" fmla="*/ 2192054 h 2943616"/>
                    <a:gd name="connsiteX2" fmla="*/ 3933173 w 4759891"/>
                    <a:gd name="connsiteY2" fmla="*/ 1427967 h 2943616"/>
                    <a:gd name="connsiteX3" fmla="*/ 4534422 w 4759891"/>
                    <a:gd name="connsiteY3" fmla="*/ 663879 h 2943616"/>
                    <a:gd name="connsiteX4" fmla="*/ 4759891 w 4759891"/>
                    <a:gd name="connsiteY4" fmla="*/ 0 h 2943616"/>
                    <a:gd name="connsiteX5" fmla="*/ 4759891 w 4759891"/>
                    <a:gd name="connsiteY5" fmla="*/ 0 h 2943616"/>
                    <a:gd name="connsiteX0" fmla="*/ 0 w 4434214"/>
                    <a:gd name="connsiteY0" fmla="*/ 2793304 h 2793304"/>
                    <a:gd name="connsiteX1" fmla="*/ 2192055 w 4434214"/>
                    <a:gd name="connsiteY1" fmla="*/ 2192054 h 2793304"/>
                    <a:gd name="connsiteX2" fmla="*/ 3607496 w 4434214"/>
                    <a:gd name="connsiteY2" fmla="*/ 1427967 h 2793304"/>
                    <a:gd name="connsiteX3" fmla="*/ 4208745 w 4434214"/>
                    <a:gd name="connsiteY3" fmla="*/ 663879 h 2793304"/>
                    <a:gd name="connsiteX4" fmla="*/ 4434214 w 4434214"/>
                    <a:gd name="connsiteY4" fmla="*/ 0 h 2793304"/>
                    <a:gd name="connsiteX5" fmla="*/ 4434214 w 4434214"/>
                    <a:gd name="connsiteY5" fmla="*/ 0 h 2793304"/>
                    <a:gd name="connsiteX0" fmla="*/ 0 w 4434214"/>
                    <a:gd name="connsiteY0" fmla="*/ 2793304 h 2793304"/>
                    <a:gd name="connsiteX1" fmla="*/ 2192055 w 4434214"/>
                    <a:gd name="connsiteY1" fmla="*/ 2192054 h 2793304"/>
                    <a:gd name="connsiteX2" fmla="*/ 3607496 w 4434214"/>
                    <a:gd name="connsiteY2" fmla="*/ 1427967 h 2793304"/>
                    <a:gd name="connsiteX3" fmla="*/ 4208745 w 4434214"/>
                    <a:gd name="connsiteY3" fmla="*/ 663879 h 2793304"/>
                    <a:gd name="connsiteX4" fmla="*/ 4434214 w 4434214"/>
                    <a:gd name="connsiteY4" fmla="*/ 0 h 2793304"/>
                    <a:gd name="connsiteX5" fmla="*/ 4434214 w 4434214"/>
                    <a:gd name="connsiteY5" fmla="*/ 0 h 2793304"/>
                    <a:gd name="connsiteX0" fmla="*/ 0 w 4434214"/>
                    <a:gd name="connsiteY0" fmla="*/ 2793304 h 2793304"/>
                    <a:gd name="connsiteX1" fmla="*/ 2192055 w 4434214"/>
                    <a:gd name="connsiteY1" fmla="*/ 2192054 h 2793304"/>
                    <a:gd name="connsiteX2" fmla="*/ 3494762 w 4434214"/>
                    <a:gd name="connsiteY2" fmla="*/ 1478071 h 2793304"/>
                    <a:gd name="connsiteX3" fmla="*/ 4208745 w 4434214"/>
                    <a:gd name="connsiteY3" fmla="*/ 663879 h 2793304"/>
                    <a:gd name="connsiteX4" fmla="*/ 4434214 w 4434214"/>
                    <a:gd name="connsiteY4" fmla="*/ 0 h 2793304"/>
                    <a:gd name="connsiteX5" fmla="*/ 4434214 w 4434214"/>
                    <a:gd name="connsiteY5" fmla="*/ 0 h 2793304"/>
                    <a:gd name="connsiteX0" fmla="*/ 0 w 4434214"/>
                    <a:gd name="connsiteY0" fmla="*/ 2793304 h 2793304"/>
                    <a:gd name="connsiteX1" fmla="*/ 1880663 w 4434214"/>
                    <a:gd name="connsiteY1" fmla="*/ 2496780 h 2793304"/>
                    <a:gd name="connsiteX2" fmla="*/ 3494762 w 4434214"/>
                    <a:gd name="connsiteY2" fmla="*/ 1478071 h 2793304"/>
                    <a:gd name="connsiteX3" fmla="*/ 4208745 w 4434214"/>
                    <a:gd name="connsiteY3" fmla="*/ 663879 h 2793304"/>
                    <a:gd name="connsiteX4" fmla="*/ 4434214 w 4434214"/>
                    <a:gd name="connsiteY4" fmla="*/ 0 h 2793304"/>
                    <a:gd name="connsiteX5" fmla="*/ 4434214 w 4434214"/>
                    <a:gd name="connsiteY5" fmla="*/ 0 h 2793304"/>
                    <a:gd name="connsiteX0" fmla="*/ 0 w 4434214"/>
                    <a:gd name="connsiteY0" fmla="*/ 2793304 h 2793304"/>
                    <a:gd name="connsiteX1" fmla="*/ 1880663 w 4434214"/>
                    <a:gd name="connsiteY1" fmla="*/ 2496780 h 2793304"/>
                    <a:gd name="connsiteX2" fmla="*/ 3494762 w 4434214"/>
                    <a:gd name="connsiteY2" fmla="*/ 1478071 h 2793304"/>
                    <a:gd name="connsiteX3" fmla="*/ 4208745 w 4434214"/>
                    <a:gd name="connsiteY3" fmla="*/ 663879 h 2793304"/>
                    <a:gd name="connsiteX4" fmla="*/ 4434214 w 4434214"/>
                    <a:gd name="connsiteY4" fmla="*/ 0 h 2793304"/>
                    <a:gd name="connsiteX5" fmla="*/ 4434214 w 4434214"/>
                    <a:gd name="connsiteY5" fmla="*/ 0 h 2793304"/>
                    <a:gd name="connsiteX0" fmla="*/ 0 w 4434214"/>
                    <a:gd name="connsiteY0" fmla="*/ 2793304 h 2796994"/>
                    <a:gd name="connsiteX1" fmla="*/ 1880663 w 4434214"/>
                    <a:gd name="connsiteY1" fmla="*/ 2496780 h 2796994"/>
                    <a:gd name="connsiteX2" fmla="*/ 3494762 w 4434214"/>
                    <a:gd name="connsiteY2" fmla="*/ 1478071 h 2796994"/>
                    <a:gd name="connsiteX3" fmla="*/ 4208745 w 4434214"/>
                    <a:gd name="connsiteY3" fmla="*/ 663879 h 2796994"/>
                    <a:gd name="connsiteX4" fmla="*/ 4434214 w 4434214"/>
                    <a:gd name="connsiteY4" fmla="*/ 0 h 2796994"/>
                    <a:gd name="connsiteX5" fmla="*/ 4434214 w 4434214"/>
                    <a:gd name="connsiteY5" fmla="*/ 0 h 2796994"/>
                    <a:gd name="connsiteX0" fmla="*/ 0 w 4434214"/>
                    <a:gd name="connsiteY0" fmla="*/ 2793304 h 2795994"/>
                    <a:gd name="connsiteX1" fmla="*/ 1880663 w 4434214"/>
                    <a:gd name="connsiteY1" fmla="*/ 2496780 h 2795994"/>
                    <a:gd name="connsiteX2" fmla="*/ 3432484 w 4434214"/>
                    <a:gd name="connsiteY2" fmla="*/ 1782796 h 2795994"/>
                    <a:gd name="connsiteX3" fmla="*/ 4208745 w 4434214"/>
                    <a:gd name="connsiteY3" fmla="*/ 663879 h 2795994"/>
                    <a:gd name="connsiteX4" fmla="*/ 4434214 w 4434214"/>
                    <a:gd name="connsiteY4" fmla="*/ 0 h 2795994"/>
                    <a:gd name="connsiteX5" fmla="*/ 4434214 w 4434214"/>
                    <a:gd name="connsiteY5" fmla="*/ 0 h 2795994"/>
                    <a:gd name="connsiteX0" fmla="*/ 0 w 4434214"/>
                    <a:gd name="connsiteY0" fmla="*/ 2793304 h 2795994"/>
                    <a:gd name="connsiteX1" fmla="*/ 1880663 w 4434214"/>
                    <a:gd name="connsiteY1" fmla="*/ 2496780 h 2795994"/>
                    <a:gd name="connsiteX2" fmla="*/ 3432484 w 4434214"/>
                    <a:gd name="connsiteY2" fmla="*/ 1782796 h 2795994"/>
                    <a:gd name="connsiteX3" fmla="*/ 4171379 w 4434214"/>
                    <a:gd name="connsiteY3" fmla="*/ 917816 h 2795994"/>
                    <a:gd name="connsiteX4" fmla="*/ 4434214 w 4434214"/>
                    <a:gd name="connsiteY4" fmla="*/ 0 h 2795994"/>
                    <a:gd name="connsiteX5" fmla="*/ 4434214 w 4434214"/>
                    <a:gd name="connsiteY5" fmla="*/ 0 h 2795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34214" h="2795994">
                      <a:moveTo>
                        <a:pt x="0" y="2793304"/>
                      </a:moveTo>
                      <a:cubicBezTo>
                        <a:pt x="263715" y="2818300"/>
                        <a:pt x="1308582" y="2665198"/>
                        <a:pt x="1880663" y="2496780"/>
                      </a:cubicBezTo>
                      <a:cubicBezTo>
                        <a:pt x="2452744" y="2328362"/>
                        <a:pt x="3050698" y="2045957"/>
                        <a:pt x="3432484" y="1782796"/>
                      </a:cubicBezTo>
                      <a:cubicBezTo>
                        <a:pt x="3814270" y="1519635"/>
                        <a:pt x="4004424" y="1214949"/>
                        <a:pt x="4171379" y="917816"/>
                      </a:cubicBezTo>
                      <a:cubicBezTo>
                        <a:pt x="4338334" y="620683"/>
                        <a:pt x="4434214" y="0"/>
                        <a:pt x="4434214" y="0"/>
                      </a:cubicBezTo>
                      <a:lnTo>
                        <a:pt x="4434214" y="0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1FED137-FC44-EFA5-CE88-34520AA6D454}"/>
                    </a:ext>
                  </a:extLst>
                </p:cNvPr>
                <p:cNvCxnSpPr>
                  <a:stCxn id="34" idx="4"/>
                </p:cNvCxnSpPr>
                <p:nvPr/>
              </p:nvCxnSpPr>
              <p:spPr>
                <a:xfrm>
                  <a:off x="5159141" y="1578290"/>
                  <a:ext cx="22049" cy="308139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D1E856A-19A4-F93D-BABD-9E13EC13B9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458" y="577996"/>
                      <a:ext cx="641967" cy="5507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D1E856A-19A4-F93D-BABD-9E13EC13B9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58" y="577996"/>
                      <a:ext cx="641967" cy="55072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48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9B728A11-A068-53BD-AA24-F664C8B9CF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5016" y="4798042"/>
                      <a:ext cx="6419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9B728A11-A068-53BD-AA24-F664C8B9CF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5016" y="4798042"/>
                      <a:ext cx="641967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9F5A7383-4134-4037-8C11-A60112695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0206" y="4798042"/>
                      <a:ext cx="6419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9F5A7383-4134-4037-8C11-A601126950B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0206" y="4798042"/>
                      <a:ext cx="641967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48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40" name="Picture 39" descr="A graph of a graph of a graph of a graph of a graph of a graph of a graph of a graph of a graph of a graph of a graph of a graph of a graph of&#10;&#10;Description automatically generated">
                <a:extLst>
                  <a:ext uri="{FF2B5EF4-FFF2-40B4-BE49-F238E27FC236}">
                    <a16:creationId xmlns:a16="http://schemas.microsoft.com/office/drawing/2014/main" id="{55114EC0-019C-E959-5BC7-3D6962B5F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88419" y="322593"/>
                <a:ext cx="6339451" cy="6355339"/>
              </a:xfrm>
              <a:prstGeom prst="rect">
                <a:avLst/>
              </a:prstGeom>
            </p:spPr>
          </p:pic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C3E9802-CE7A-C740-F08B-16A7AF2EDF4C}"/>
                  </a:ext>
                </a:extLst>
              </p:cNvPr>
              <p:cNvSpPr/>
              <p:nvPr/>
            </p:nvSpPr>
            <p:spPr>
              <a:xfrm>
                <a:off x="6261521" y="2071025"/>
                <a:ext cx="4117827" cy="635842"/>
              </a:xfrm>
              <a:custGeom>
                <a:avLst/>
                <a:gdLst>
                  <a:gd name="connsiteX0" fmla="*/ 0 w 4759891"/>
                  <a:gd name="connsiteY0" fmla="*/ 2943616 h 2943616"/>
                  <a:gd name="connsiteX1" fmla="*/ 2517732 w 4759891"/>
                  <a:gd name="connsiteY1" fmla="*/ 2192054 h 2943616"/>
                  <a:gd name="connsiteX2" fmla="*/ 3870543 w 4759891"/>
                  <a:gd name="connsiteY2" fmla="*/ 1327758 h 2943616"/>
                  <a:gd name="connsiteX3" fmla="*/ 4534422 w 4759891"/>
                  <a:gd name="connsiteY3" fmla="*/ 663879 h 2943616"/>
                  <a:gd name="connsiteX4" fmla="*/ 4759891 w 4759891"/>
                  <a:gd name="connsiteY4" fmla="*/ 0 h 2943616"/>
                  <a:gd name="connsiteX5" fmla="*/ 4759891 w 4759891"/>
                  <a:gd name="connsiteY5" fmla="*/ 0 h 2943616"/>
                  <a:gd name="connsiteX0" fmla="*/ 0 w 4759891"/>
                  <a:gd name="connsiteY0" fmla="*/ 2943616 h 2943616"/>
                  <a:gd name="connsiteX1" fmla="*/ 2517732 w 4759891"/>
                  <a:gd name="connsiteY1" fmla="*/ 2192054 h 2943616"/>
                  <a:gd name="connsiteX2" fmla="*/ 3933173 w 4759891"/>
                  <a:gd name="connsiteY2" fmla="*/ 1427967 h 2943616"/>
                  <a:gd name="connsiteX3" fmla="*/ 4534422 w 4759891"/>
                  <a:gd name="connsiteY3" fmla="*/ 663879 h 2943616"/>
                  <a:gd name="connsiteX4" fmla="*/ 4759891 w 4759891"/>
                  <a:gd name="connsiteY4" fmla="*/ 0 h 2943616"/>
                  <a:gd name="connsiteX5" fmla="*/ 4759891 w 4759891"/>
                  <a:gd name="connsiteY5" fmla="*/ 0 h 2943616"/>
                  <a:gd name="connsiteX0" fmla="*/ 0 w 4434214"/>
                  <a:gd name="connsiteY0" fmla="*/ 2793304 h 2793304"/>
                  <a:gd name="connsiteX1" fmla="*/ 2192055 w 4434214"/>
                  <a:gd name="connsiteY1" fmla="*/ 2192054 h 2793304"/>
                  <a:gd name="connsiteX2" fmla="*/ 3607496 w 4434214"/>
                  <a:gd name="connsiteY2" fmla="*/ 1427967 h 2793304"/>
                  <a:gd name="connsiteX3" fmla="*/ 4208745 w 4434214"/>
                  <a:gd name="connsiteY3" fmla="*/ 663879 h 2793304"/>
                  <a:gd name="connsiteX4" fmla="*/ 4434214 w 4434214"/>
                  <a:gd name="connsiteY4" fmla="*/ 0 h 2793304"/>
                  <a:gd name="connsiteX5" fmla="*/ 4434214 w 4434214"/>
                  <a:gd name="connsiteY5" fmla="*/ 0 h 2793304"/>
                  <a:gd name="connsiteX0" fmla="*/ 0 w 4434214"/>
                  <a:gd name="connsiteY0" fmla="*/ 2793304 h 2793304"/>
                  <a:gd name="connsiteX1" fmla="*/ 2192055 w 4434214"/>
                  <a:gd name="connsiteY1" fmla="*/ 2192054 h 2793304"/>
                  <a:gd name="connsiteX2" fmla="*/ 3607496 w 4434214"/>
                  <a:gd name="connsiteY2" fmla="*/ 1427967 h 2793304"/>
                  <a:gd name="connsiteX3" fmla="*/ 4208745 w 4434214"/>
                  <a:gd name="connsiteY3" fmla="*/ 663879 h 2793304"/>
                  <a:gd name="connsiteX4" fmla="*/ 4434214 w 4434214"/>
                  <a:gd name="connsiteY4" fmla="*/ 0 h 2793304"/>
                  <a:gd name="connsiteX5" fmla="*/ 4434214 w 4434214"/>
                  <a:gd name="connsiteY5" fmla="*/ 0 h 2793304"/>
                  <a:gd name="connsiteX0" fmla="*/ 0 w 4434214"/>
                  <a:gd name="connsiteY0" fmla="*/ 2793304 h 2793304"/>
                  <a:gd name="connsiteX1" fmla="*/ 2192055 w 4434214"/>
                  <a:gd name="connsiteY1" fmla="*/ 2192054 h 2793304"/>
                  <a:gd name="connsiteX2" fmla="*/ 3494762 w 4434214"/>
                  <a:gd name="connsiteY2" fmla="*/ 1478071 h 2793304"/>
                  <a:gd name="connsiteX3" fmla="*/ 4208745 w 4434214"/>
                  <a:gd name="connsiteY3" fmla="*/ 663879 h 2793304"/>
                  <a:gd name="connsiteX4" fmla="*/ 4434214 w 4434214"/>
                  <a:gd name="connsiteY4" fmla="*/ 0 h 2793304"/>
                  <a:gd name="connsiteX5" fmla="*/ 4434214 w 4434214"/>
                  <a:gd name="connsiteY5" fmla="*/ 0 h 2793304"/>
                  <a:gd name="connsiteX0" fmla="*/ 0 w 4434214"/>
                  <a:gd name="connsiteY0" fmla="*/ 2793304 h 2793304"/>
                  <a:gd name="connsiteX1" fmla="*/ 1880663 w 4434214"/>
                  <a:gd name="connsiteY1" fmla="*/ 2496780 h 2793304"/>
                  <a:gd name="connsiteX2" fmla="*/ 3494762 w 4434214"/>
                  <a:gd name="connsiteY2" fmla="*/ 1478071 h 2793304"/>
                  <a:gd name="connsiteX3" fmla="*/ 4208745 w 4434214"/>
                  <a:gd name="connsiteY3" fmla="*/ 663879 h 2793304"/>
                  <a:gd name="connsiteX4" fmla="*/ 4434214 w 4434214"/>
                  <a:gd name="connsiteY4" fmla="*/ 0 h 2793304"/>
                  <a:gd name="connsiteX5" fmla="*/ 4434214 w 4434214"/>
                  <a:gd name="connsiteY5" fmla="*/ 0 h 2793304"/>
                  <a:gd name="connsiteX0" fmla="*/ 0 w 4434214"/>
                  <a:gd name="connsiteY0" fmla="*/ 2793304 h 2793304"/>
                  <a:gd name="connsiteX1" fmla="*/ 1880663 w 4434214"/>
                  <a:gd name="connsiteY1" fmla="*/ 2496780 h 2793304"/>
                  <a:gd name="connsiteX2" fmla="*/ 3494762 w 4434214"/>
                  <a:gd name="connsiteY2" fmla="*/ 1478071 h 2793304"/>
                  <a:gd name="connsiteX3" fmla="*/ 4208745 w 4434214"/>
                  <a:gd name="connsiteY3" fmla="*/ 663879 h 2793304"/>
                  <a:gd name="connsiteX4" fmla="*/ 4434214 w 4434214"/>
                  <a:gd name="connsiteY4" fmla="*/ 0 h 2793304"/>
                  <a:gd name="connsiteX5" fmla="*/ 4434214 w 4434214"/>
                  <a:gd name="connsiteY5" fmla="*/ 0 h 2793304"/>
                  <a:gd name="connsiteX0" fmla="*/ 0 w 4434214"/>
                  <a:gd name="connsiteY0" fmla="*/ 2793304 h 2796994"/>
                  <a:gd name="connsiteX1" fmla="*/ 1880663 w 4434214"/>
                  <a:gd name="connsiteY1" fmla="*/ 2496780 h 2796994"/>
                  <a:gd name="connsiteX2" fmla="*/ 3494762 w 4434214"/>
                  <a:gd name="connsiteY2" fmla="*/ 1478071 h 2796994"/>
                  <a:gd name="connsiteX3" fmla="*/ 4208745 w 4434214"/>
                  <a:gd name="connsiteY3" fmla="*/ 663879 h 2796994"/>
                  <a:gd name="connsiteX4" fmla="*/ 4434214 w 4434214"/>
                  <a:gd name="connsiteY4" fmla="*/ 0 h 2796994"/>
                  <a:gd name="connsiteX5" fmla="*/ 4434214 w 4434214"/>
                  <a:gd name="connsiteY5" fmla="*/ 0 h 2796994"/>
                  <a:gd name="connsiteX0" fmla="*/ 0 w 4434214"/>
                  <a:gd name="connsiteY0" fmla="*/ 2793304 h 2795994"/>
                  <a:gd name="connsiteX1" fmla="*/ 1880663 w 4434214"/>
                  <a:gd name="connsiteY1" fmla="*/ 2496780 h 2795994"/>
                  <a:gd name="connsiteX2" fmla="*/ 3432484 w 4434214"/>
                  <a:gd name="connsiteY2" fmla="*/ 1782796 h 2795994"/>
                  <a:gd name="connsiteX3" fmla="*/ 4208745 w 4434214"/>
                  <a:gd name="connsiteY3" fmla="*/ 663879 h 2795994"/>
                  <a:gd name="connsiteX4" fmla="*/ 4434214 w 4434214"/>
                  <a:gd name="connsiteY4" fmla="*/ 0 h 2795994"/>
                  <a:gd name="connsiteX5" fmla="*/ 4434214 w 4434214"/>
                  <a:gd name="connsiteY5" fmla="*/ 0 h 2795994"/>
                  <a:gd name="connsiteX0" fmla="*/ 0 w 4434214"/>
                  <a:gd name="connsiteY0" fmla="*/ 2793304 h 2795994"/>
                  <a:gd name="connsiteX1" fmla="*/ 1880663 w 4434214"/>
                  <a:gd name="connsiteY1" fmla="*/ 2496780 h 2795994"/>
                  <a:gd name="connsiteX2" fmla="*/ 3432484 w 4434214"/>
                  <a:gd name="connsiteY2" fmla="*/ 1782796 h 2795994"/>
                  <a:gd name="connsiteX3" fmla="*/ 4171379 w 4434214"/>
                  <a:gd name="connsiteY3" fmla="*/ 917816 h 2795994"/>
                  <a:gd name="connsiteX4" fmla="*/ 4434214 w 4434214"/>
                  <a:gd name="connsiteY4" fmla="*/ 0 h 2795994"/>
                  <a:gd name="connsiteX5" fmla="*/ 4434214 w 4434214"/>
                  <a:gd name="connsiteY5" fmla="*/ 0 h 279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4214" h="2795994">
                    <a:moveTo>
                      <a:pt x="0" y="2793304"/>
                    </a:moveTo>
                    <a:cubicBezTo>
                      <a:pt x="263715" y="2818300"/>
                      <a:pt x="1308582" y="2665198"/>
                      <a:pt x="1880663" y="2496780"/>
                    </a:cubicBezTo>
                    <a:cubicBezTo>
                      <a:pt x="2452744" y="2328362"/>
                      <a:pt x="3050698" y="2045957"/>
                      <a:pt x="3432484" y="1782796"/>
                    </a:cubicBezTo>
                    <a:cubicBezTo>
                      <a:pt x="3814270" y="1519635"/>
                      <a:pt x="4004424" y="1214949"/>
                      <a:pt x="4171379" y="917816"/>
                    </a:cubicBezTo>
                    <a:cubicBezTo>
                      <a:pt x="4338334" y="620683"/>
                      <a:pt x="4434214" y="0"/>
                      <a:pt x="4434214" y="0"/>
                    </a:cubicBezTo>
                    <a:lnTo>
                      <a:pt x="4434214" y="0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6582468-97C7-EA55-B7DC-7FF681C64C36}"/>
                  </a:ext>
                </a:extLst>
              </p:cNvPr>
              <p:cNvCxnSpPr/>
              <p:nvPr/>
            </p:nvCxnSpPr>
            <p:spPr>
              <a:xfrm>
                <a:off x="6824694" y="3227352"/>
                <a:ext cx="685375" cy="0"/>
              </a:xfrm>
              <a:prstGeom prst="straightConnector1">
                <a:avLst/>
              </a:prstGeom>
              <a:ln w="41275">
                <a:solidFill>
                  <a:srgbClr val="00B0F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E6259EB-8ECD-24A2-BCE3-FD84577BD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6845" y="3227352"/>
                <a:ext cx="272503" cy="0"/>
              </a:xfrm>
              <a:prstGeom prst="straightConnector1">
                <a:avLst/>
              </a:prstGeom>
              <a:ln w="41275">
                <a:solidFill>
                  <a:srgbClr val="00B0F0"/>
                </a:solidFill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1734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518221-4284-BD3D-CBF1-F750C7279534}"/>
              </a:ext>
            </a:extLst>
          </p:cNvPr>
          <p:cNvGrpSpPr/>
          <p:nvPr/>
        </p:nvGrpSpPr>
        <p:grpSpPr>
          <a:xfrm>
            <a:off x="3777996" y="1364212"/>
            <a:ext cx="5567172" cy="4542812"/>
            <a:chOff x="3777996" y="1364212"/>
            <a:chExt cx="5567172" cy="4542812"/>
          </a:xfrm>
        </p:grpSpPr>
        <p:pic>
          <p:nvPicPr>
            <p:cNvPr id="6" name="Picture 5" descr="A red and blue gradient with white text&#10;&#10;Description automatically generated">
              <a:extLst>
                <a:ext uri="{FF2B5EF4-FFF2-40B4-BE49-F238E27FC236}">
                  <a16:creationId xmlns:a16="http://schemas.microsoft.com/office/drawing/2014/main" id="{D80A9EDE-937D-288A-7E35-309D89233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600" b="29600"/>
            <a:stretch/>
          </p:blipFill>
          <p:spPr>
            <a:xfrm>
              <a:off x="3777996" y="1364212"/>
              <a:ext cx="5567172" cy="45428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CB1D79C-BC7F-5B41-47D6-798B7DA35ABD}"/>
                    </a:ext>
                  </a:extLst>
                </p:cNvPr>
                <p:cNvSpPr txBox="1"/>
                <p:nvPr/>
              </p:nvSpPr>
              <p:spPr>
                <a:xfrm>
                  <a:off x="4261104" y="4535424"/>
                  <a:ext cx="2404872" cy="6677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Only small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dirty="0">
                      <a:solidFill>
                        <a:schemeClr val="bg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with high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>
                      <a:solidFill>
                        <a:schemeClr val="bg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will yield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𝑎𝑝𝑝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CB1D79C-BC7F-5B41-47D6-798B7DA35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1104" y="4535424"/>
                  <a:ext cx="2404872" cy="667747"/>
                </a:xfrm>
                <a:prstGeom prst="rect">
                  <a:avLst/>
                </a:prstGeom>
                <a:blipFill>
                  <a:blip r:embed="rId3"/>
                  <a:stretch>
                    <a:fillRect l="-2094" t="-3774" r="-2094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83641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574A742-74B7-793F-6F97-E844E5D2CDB9}"/>
              </a:ext>
            </a:extLst>
          </p:cNvPr>
          <p:cNvGrpSpPr/>
          <p:nvPr/>
        </p:nvGrpSpPr>
        <p:grpSpPr>
          <a:xfrm>
            <a:off x="2597440" y="2286000"/>
            <a:ext cx="6582886" cy="2650236"/>
            <a:chOff x="2597440" y="2286000"/>
            <a:chExt cx="6582886" cy="26502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245AAC4-E89B-A525-966F-587691C68EF9}"/>
                </a:ext>
              </a:extLst>
            </p:cNvPr>
            <p:cNvGrpSpPr/>
            <p:nvPr/>
          </p:nvGrpSpPr>
          <p:grpSpPr>
            <a:xfrm>
              <a:off x="2597440" y="2286000"/>
              <a:ext cx="6582886" cy="2650236"/>
              <a:chOff x="2597440" y="2286000"/>
              <a:chExt cx="6582886" cy="265023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3916DE2-FAC7-B2E2-C17C-563394A5599A}"/>
                  </a:ext>
                </a:extLst>
              </p:cNvPr>
              <p:cNvSpPr/>
              <p:nvPr/>
            </p:nvSpPr>
            <p:spPr>
              <a:xfrm>
                <a:off x="2597440" y="2286000"/>
                <a:ext cx="6582885" cy="26502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 descr="A triangle with text and numbers&#10;&#10;Description automatically generated">
                <a:extLst>
                  <a:ext uri="{FF2B5EF4-FFF2-40B4-BE49-F238E27FC236}">
                    <a16:creationId xmlns:a16="http://schemas.microsoft.com/office/drawing/2014/main" id="{9E37E7C2-5CC9-3ED4-DFFC-D369011F1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11673" y="2286000"/>
                <a:ext cx="6168653" cy="2650236"/>
              </a:xfrm>
              <a:prstGeom prst="rect">
                <a:avLst/>
              </a:prstGeom>
            </p:spPr>
          </p:pic>
          <p:pic>
            <p:nvPicPr>
              <p:cNvPr id="7" name="Picture 6" descr="A black and white image of a triangle&#10;&#10;Description automatically generated">
                <a:extLst>
                  <a:ext uri="{FF2B5EF4-FFF2-40B4-BE49-F238E27FC236}">
                    <a16:creationId xmlns:a16="http://schemas.microsoft.com/office/drawing/2014/main" id="{45BBD883-C714-56B1-0F05-E7941C4E7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150417">
                <a:off x="2627625" y="4256658"/>
                <a:ext cx="384048" cy="48806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17404E-2C1A-48BC-CBBD-B82D02ED4D98}"/>
                  </a:ext>
                </a:extLst>
              </p:cNvPr>
              <p:cNvSpPr txBox="1"/>
              <p:nvPr/>
            </p:nvSpPr>
            <p:spPr>
              <a:xfrm rot="2587130">
                <a:off x="7552945" y="3017522"/>
                <a:ext cx="1417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Motion of Jet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9E9C8B-B4C0-D1BE-2451-1159BAA782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28566" y="2322892"/>
                <a:ext cx="2615184" cy="2560320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DB9E576-F7AA-1150-4EF0-65B109DDC8E1}"/>
                      </a:ext>
                    </a:extLst>
                  </p:cNvPr>
                  <p:cNvSpPr txBox="1"/>
                  <p:nvPr/>
                </p:nvSpPr>
                <p:spPr>
                  <a:xfrm>
                    <a:off x="5417966" y="3493008"/>
                    <a:ext cx="88696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DB9E576-F7AA-1150-4EF0-65B109DDC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7966" y="3493008"/>
                    <a:ext cx="886968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8F6D126-8CBF-DD4B-74CB-7CAD3DBBF095}"/>
                    </a:ext>
                  </a:extLst>
                </p:cNvPr>
                <p:cNvSpPr txBox="1"/>
                <p:nvPr/>
              </p:nvSpPr>
              <p:spPr>
                <a:xfrm>
                  <a:off x="3531830" y="2501550"/>
                  <a:ext cx="16276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0, </m:t>
                            </m:r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8F6D126-8CBF-DD4B-74CB-7CAD3DBBF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830" y="2501550"/>
                  <a:ext cx="162763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6452" b="-15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292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75DF674-8D53-8E3A-A2DD-8930D15E94C5}"/>
              </a:ext>
            </a:extLst>
          </p:cNvPr>
          <p:cNvGrpSpPr/>
          <p:nvPr/>
        </p:nvGrpSpPr>
        <p:grpSpPr>
          <a:xfrm>
            <a:off x="1513980" y="508000"/>
            <a:ext cx="8686800" cy="5765800"/>
            <a:chOff x="1513980" y="508000"/>
            <a:chExt cx="8686800" cy="5765800"/>
          </a:xfrm>
        </p:grpSpPr>
        <p:pic>
          <p:nvPicPr>
            <p:cNvPr id="3" name="Picture 2" descr="A diagram of a diagram&#10;&#10;Description automatically generated">
              <a:extLst>
                <a:ext uri="{FF2B5EF4-FFF2-40B4-BE49-F238E27FC236}">
                  <a16:creationId xmlns:a16="http://schemas.microsoft.com/office/drawing/2014/main" id="{7CC5DE0D-1526-4AA3-3DA6-EFB0728C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7380" y="508000"/>
              <a:ext cx="4343400" cy="5765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 descr="A diagram of a diagram of a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107A488C-39AC-5816-B9E0-71D7996A3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3980" y="508000"/>
              <a:ext cx="4343400" cy="57658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14336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01B42F7-9977-A48B-1D7C-DDCEAAE3FFB0}"/>
              </a:ext>
            </a:extLst>
          </p:cNvPr>
          <p:cNvGrpSpPr/>
          <p:nvPr/>
        </p:nvGrpSpPr>
        <p:grpSpPr>
          <a:xfrm>
            <a:off x="2591306" y="208492"/>
            <a:ext cx="7009388" cy="6441016"/>
            <a:chOff x="1558540" y="-1481060"/>
            <a:chExt cx="9074921" cy="8339060"/>
          </a:xfrm>
        </p:grpSpPr>
        <p:pic>
          <p:nvPicPr>
            <p:cNvPr id="14" name="Picture 13" descr="A graph of mathematical equations&#10;&#10;Description automatically generated">
              <a:extLst>
                <a:ext uri="{FF2B5EF4-FFF2-40B4-BE49-F238E27FC236}">
                  <a16:creationId xmlns:a16="http://schemas.microsoft.com/office/drawing/2014/main" id="{AF7BAC6D-2CDD-EC3A-1B55-09CDBA24F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540" y="3977698"/>
              <a:ext cx="4537461" cy="2880302"/>
            </a:xfrm>
            <a:prstGeom prst="rect">
              <a:avLst/>
            </a:prstGeom>
          </p:spPr>
        </p:pic>
        <p:pic>
          <p:nvPicPr>
            <p:cNvPr id="17" name="Picture 16" descr="A graph of mathematical equations&#10;&#10;Description automatically generated">
              <a:extLst>
                <a:ext uri="{FF2B5EF4-FFF2-40B4-BE49-F238E27FC236}">
                  <a16:creationId xmlns:a16="http://schemas.microsoft.com/office/drawing/2014/main" id="{4A6B40F4-5E91-89A6-A991-8B99588F6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977698"/>
              <a:ext cx="4537461" cy="2880302"/>
            </a:xfrm>
            <a:prstGeom prst="rect">
              <a:avLst/>
            </a:prstGeom>
          </p:spPr>
        </p:pic>
        <p:pic>
          <p:nvPicPr>
            <p:cNvPr id="21" name="Picture 20" descr="A graph of mathematical equations&#10;&#10;Description automatically generated">
              <a:extLst>
                <a:ext uri="{FF2B5EF4-FFF2-40B4-BE49-F238E27FC236}">
                  <a16:creationId xmlns:a16="http://schemas.microsoft.com/office/drawing/2014/main" id="{1FF28C49-29FE-CBBB-9FEB-26D38EDC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540" y="-1481060"/>
              <a:ext cx="9074921" cy="5028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458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87B26EF-3D92-739C-55AC-1D5A600AB82A}"/>
              </a:ext>
            </a:extLst>
          </p:cNvPr>
          <p:cNvGrpSpPr/>
          <p:nvPr/>
        </p:nvGrpSpPr>
        <p:grpSpPr>
          <a:xfrm>
            <a:off x="1651226" y="1016304"/>
            <a:ext cx="8772451" cy="5452869"/>
            <a:chOff x="1651226" y="1016304"/>
            <a:chExt cx="8772451" cy="5452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D5D9A9-4006-E261-A770-3FFFB8962310}"/>
                    </a:ext>
                  </a:extLst>
                </p:cNvPr>
                <p:cNvSpPr txBox="1"/>
                <p:nvPr/>
              </p:nvSpPr>
              <p:spPr>
                <a:xfrm rot="16200000">
                  <a:off x="632858" y="3068378"/>
                  <a:ext cx="2406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𝑇𝑒𝑚𝑝𝑒𝑟𝑎𝑡𝑢𝑟𝑒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D5D9A9-4006-E261-A770-3FFFB8962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2858" y="3068378"/>
                  <a:ext cx="2406067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33A896C-2E5A-6F1B-BDF5-861E2E900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039" y="1088136"/>
              <a:ext cx="0" cy="49711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1D87C56-54DF-0B6F-2134-6A0853BC16CB}"/>
                </a:ext>
              </a:extLst>
            </p:cNvPr>
            <p:cNvCxnSpPr>
              <a:cxnSpLocks/>
            </p:cNvCxnSpPr>
            <p:nvPr/>
          </p:nvCxnSpPr>
          <p:spPr>
            <a:xfrm>
              <a:off x="2244199" y="1836848"/>
              <a:ext cx="2075815" cy="3398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2E9EBA9-4E16-9595-68BA-6819143FED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2973" y="1843762"/>
              <a:ext cx="2079301" cy="1077572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4E5B25-3537-219A-767E-728D47038674}"/>
                </a:ext>
              </a:extLst>
            </p:cNvPr>
            <p:cNvCxnSpPr>
              <a:cxnSpLocks/>
            </p:cNvCxnSpPr>
            <p:nvPr/>
          </p:nvCxnSpPr>
          <p:spPr>
            <a:xfrm>
              <a:off x="6362122" y="2921334"/>
              <a:ext cx="2091127" cy="3024918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40D026-274E-89A1-84AB-6BD6EC93A425}"/>
                </a:ext>
              </a:extLst>
            </p:cNvPr>
            <p:cNvCxnSpPr>
              <a:cxnSpLocks/>
            </p:cNvCxnSpPr>
            <p:nvPr/>
          </p:nvCxnSpPr>
          <p:spPr>
            <a:xfrm>
              <a:off x="4298133" y="1270543"/>
              <a:ext cx="0" cy="467922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75A68D9-29DE-C718-6700-C5BDC4E4ECEE}"/>
                    </a:ext>
                  </a:extLst>
                </p:cNvPr>
                <p:cNvSpPr txBox="1"/>
                <p:nvPr/>
              </p:nvSpPr>
              <p:spPr>
                <a:xfrm>
                  <a:off x="6027120" y="6099841"/>
                  <a:ext cx="13323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𝑅𝑎𝑑𝑖𝑢𝑠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75A68D9-29DE-C718-6700-C5BDC4E4EC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120" y="6099841"/>
                  <a:ext cx="1332395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6FF7D2-419F-65AC-174B-403176122DB4}"/>
                    </a:ext>
                  </a:extLst>
                </p:cNvPr>
                <p:cNvSpPr txBox="1"/>
                <p:nvPr/>
              </p:nvSpPr>
              <p:spPr>
                <a:xfrm>
                  <a:off x="2327704" y="1016304"/>
                  <a:ext cx="18724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𝑬𝒙𝒑𝒂𝒏𝒔𝒊𝒐𝒏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6FF7D2-419F-65AC-174B-403176122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04" y="1016304"/>
                  <a:ext cx="1872487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8A4A66-2602-05E9-44A9-78020ECD1676}"/>
                    </a:ext>
                  </a:extLst>
                </p:cNvPr>
                <p:cNvSpPr txBox="1"/>
                <p:nvPr/>
              </p:nvSpPr>
              <p:spPr>
                <a:xfrm>
                  <a:off x="2725993" y="2485619"/>
                  <a:ext cx="9791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8A4A66-2602-05E9-44A9-78020ECD1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993" y="2485619"/>
                  <a:ext cx="9791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41ACE81-2D93-E90F-DA03-82039F716636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25" y="1270543"/>
              <a:ext cx="0" cy="467922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F2A1F6-59B1-4D41-547C-508AA7CCD8B5}"/>
                </a:ext>
              </a:extLst>
            </p:cNvPr>
            <p:cNvCxnSpPr>
              <a:cxnSpLocks/>
            </p:cNvCxnSpPr>
            <p:nvPr/>
          </p:nvCxnSpPr>
          <p:spPr>
            <a:xfrm>
              <a:off x="8458200" y="1270543"/>
              <a:ext cx="0" cy="467922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BB539BA-B20A-64DB-DC9E-EDB532C9D245}"/>
                    </a:ext>
                  </a:extLst>
                </p:cNvPr>
                <p:cNvSpPr txBox="1"/>
                <p:nvPr/>
              </p:nvSpPr>
              <p:spPr>
                <a:xfrm>
                  <a:off x="4298133" y="1020507"/>
                  <a:ext cx="206414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𝑺𝒆𝒅𝒐𝒗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𝑻𝒂𝒚𝒍𝒐𝒓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BB539BA-B20A-64DB-DC9E-EDB532C9D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133" y="1020507"/>
                  <a:ext cx="2064142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BEAED3F-6905-8ACF-9B28-F1EB303F3688}"/>
                    </a:ext>
                  </a:extLst>
                </p:cNvPr>
                <p:cNvSpPr txBox="1"/>
                <p:nvPr/>
              </p:nvSpPr>
              <p:spPr>
                <a:xfrm>
                  <a:off x="6460216" y="1024023"/>
                  <a:ext cx="18724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𝑺𝒏𝒐𝒘𝒑𝒍𝒐𝒖𝒈𝒉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BEAED3F-6905-8ACF-9B28-F1EB303F3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0216" y="1024023"/>
                  <a:ext cx="1872487" cy="584775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D6B0E54-22AE-3253-63CC-53DA413EA7B5}"/>
                    </a:ext>
                  </a:extLst>
                </p:cNvPr>
                <p:cNvSpPr txBox="1"/>
                <p:nvPr/>
              </p:nvSpPr>
              <p:spPr>
                <a:xfrm>
                  <a:off x="8551190" y="1020507"/>
                  <a:ext cx="18724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𝑴𝒆𝒓𝒈𝒆𝒓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D6B0E54-22AE-3253-63CC-53DA413EA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1190" y="1020507"/>
                  <a:ext cx="1872487" cy="584775"/>
                </a:xfrm>
                <a:prstGeom prst="rect">
                  <a:avLst/>
                </a:prstGeom>
                <a:blipFill>
                  <a:blip r:embed="rId8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68B2F6-3F8A-7077-0713-48EAFBBA4BEE}"/>
                    </a:ext>
                  </a:extLst>
                </p:cNvPr>
                <p:cNvSpPr txBox="1"/>
                <p:nvPr/>
              </p:nvSpPr>
              <p:spPr>
                <a:xfrm>
                  <a:off x="4603222" y="2665123"/>
                  <a:ext cx="1261343" cy="379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68B2F6-3F8A-7077-0713-48EAFBBA4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222" y="2665123"/>
                  <a:ext cx="1261343" cy="3796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233D26C-820E-C98E-0EAF-B816776A0216}"/>
                    </a:ext>
                  </a:extLst>
                </p:cNvPr>
                <p:cNvSpPr txBox="1"/>
                <p:nvPr/>
              </p:nvSpPr>
              <p:spPr>
                <a:xfrm>
                  <a:off x="7071360" y="3703567"/>
                  <a:ext cx="1261343" cy="379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233D26C-820E-C98E-0EAF-B816776A0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1360" y="3703567"/>
                  <a:ext cx="1261343" cy="37965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3A6107A-585E-8D6C-0DB3-2BDA6C83B5E4}"/>
                </a:ext>
              </a:extLst>
            </p:cNvPr>
            <p:cNvCxnSpPr>
              <a:cxnSpLocks/>
            </p:cNvCxnSpPr>
            <p:nvPr/>
          </p:nvCxnSpPr>
          <p:spPr>
            <a:xfrm>
              <a:off x="2130373" y="5949768"/>
              <a:ext cx="79371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4586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46A4707-CBD7-D889-5928-2F089F15736D}"/>
              </a:ext>
            </a:extLst>
          </p:cNvPr>
          <p:cNvGrpSpPr/>
          <p:nvPr/>
        </p:nvGrpSpPr>
        <p:grpSpPr>
          <a:xfrm>
            <a:off x="1651226" y="1016304"/>
            <a:ext cx="8772451" cy="5452869"/>
            <a:chOff x="1651226" y="1016304"/>
            <a:chExt cx="8772451" cy="545286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33A896C-2E5A-6F1B-BDF5-861E2E900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039" y="1088136"/>
              <a:ext cx="0" cy="49711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1D87C56-54DF-0B6F-2134-6A0853BC16CB}"/>
                </a:ext>
              </a:extLst>
            </p:cNvPr>
            <p:cNvCxnSpPr>
              <a:cxnSpLocks/>
            </p:cNvCxnSpPr>
            <p:nvPr/>
          </p:nvCxnSpPr>
          <p:spPr>
            <a:xfrm>
              <a:off x="2244199" y="2339749"/>
              <a:ext cx="2075815" cy="3398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2E9EBA9-4E16-9595-68BA-6819143FED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6841" y="2339749"/>
              <a:ext cx="2074739" cy="800597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4E5B25-3537-219A-767E-728D47038674}"/>
                </a:ext>
              </a:extLst>
            </p:cNvPr>
            <p:cNvCxnSpPr>
              <a:cxnSpLocks/>
            </p:cNvCxnSpPr>
            <p:nvPr/>
          </p:nvCxnSpPr>
          <p:spPr>
            <a:xfrm>
              <a:off x="6352066" y="3140346"/>
              <a:ext cx="2101183" cy="2805906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40D026-274E-89A1-84AB-6BD6EC93A425}"/>
                </a:ext>
              </a:extLst>
            </p:cNvPr>
            <p:cNvCxnSpPr>
              <a:cxnSpLocks/>
            </p:cNvCxnSpPr>
            <p:nvPr/>
          </p:nvCxnSpPr>
          <p:spPr>
            <a:xfrm>
              <a:off x="4298132" y="1270543"/>
              <a:ext cx="0" cy="467922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6FF7D2-419F-65AC-174B-403176122DB4}"/>
                    </a:ext>
                  </a:extLst>
                </p:cNvPr>
                <p:cNvSpPr txBox="1"/>
                <p:nvPr/>
              </p:nvSpPr>
              <p:spPr>
                <a:xfrm>
                  <a:off x="2327704" y="1016304"/>
                  <a:ext cx="18724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𝑬𝒙𝒑𝒂𝒏𝒔𝒊𝒐𝒏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6FF7D2-419F-65AC-174B-403176122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04" y="1016304"/>
                  <a:ext cx="1872487" cy="584775"/>
                </a:xfrm>
                <a:prstGeom prst="rect">
                  <a:avLst/>
                </a:prstGeom>
                <a:blipFill>
                  <a:blip r:embed="rId2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8A4A66-2602-05E9-44A9-78020ECD1676}"/>
                    </a:ext>
                  </a:extLst>
                </p:cNvPr>
                <p:cNvSpPr txBox="1"/>
                <p:nvPr/>
              </p:nvSpPr>
              <p:spPr>
                <a:xfrm>
                  <a:off x="2725993" y="2485619"/>
                  <a:ext cx="9791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8A4A66-2602-05E9-44A9-78020ECD1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993" y="2485619"/>
                  <a:ext cx="97910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41ACE81-2D93-E90F-DA03-82039F716636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25" y="1270543"/>
              <a:ext cx="0" cy="467922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F2A1F6-59B1-4D41-547C-508AA7CCD8B5}"/>
                </a:ext>
              </a:extLst>
            </p:cNvPr>
            <p:cNvCxnSpPr>
              <a:cxnSpLocks/>
            </p:cNvCxnSpPr>
            <p:nvPr/>
          </p:nvCxnSpPr>
          <p:spPr>
            <a:xfrm>
              <a:off x="8458200" y="1270543"/>
              <a:ext cx="0" cy="467922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8C4147D-96B6-2635-1742-0F4651ABFBE9}"/>
                    </a:ext>
                  </a:extLst>
                </p:cNvPr>
                <p:cNvSpPr txBox="1"/>
                <p:nvPr/>
              </p:nvSpPr>
              <p:spPr>
                <a:xfrm rot="16200000">
                  <a:off x="632858" y="3068378"/>
                  <a:ext cx="2406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𝐸𝑥𝑝𝑎𝑛𝑠𝑖𝑜𝑛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𝑅𝑎𝑡𝑒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8C4147D-96B6-2635-1742-0F4651ABF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2858" y="3068378"/>
                  <a:ext cx="240606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BB539BA-B20A-64DB-DC9E-EDB532C9D245}"/>
                    </a:ext>
                  </a:extLst>
                </p:cNvPr>
                <p:cNvSpPr txBox="1"/>
                <p:nvPr/>
              </p:nvSpPr>
              <p:spPr>
                <a:xfrm>
                  <a:off x="4298133" y="1020507"/>
                  <a:ext cx="206414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𝑺𝒆𝒅𝒐𝒗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𝑻𝒂𝒚𝒍𝒐𝒓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BB539BA-B20A-64DB-DC9E-EDB532C9D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133" y="1020507"/>
                  <a:ext cx="2064142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BEAED3F-6905-8ACF-9B28-F1EB303F3688}"/>
                    </a:ext>
                  </a:extLst>
                </p:cNvPr>
                <p:cNvSpPr txBox="1"/>
                <p:nvPr/>
              </p:nvSpPr>
              <p:spPr>
                <a:xfrm>
                  <a:off x="6460216" y="1024023"/>
                  <a:ext cx="18724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𝑺𝒏𝒐𝒘𝒑𝒍𝒐𝒖𝒈𝒉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BEAED3F-6905-8ACF-9B28-F1EB303F3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0216" y="1024023"/>
                  <a:ext cx="1872487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D6B0E54-22AE-3253-63CC-53DA413EA7B5}"/>
                    </a:ext>
                  </a:extLst>
                </p:cNvPr>
                <p:cNvSpPr txBox="1"/>
                <p:nvPr/>
              </p:nvSpPr>
              <p:spPr>
                <a:xfrm>
                  <a:off x="8551190" y="1020507"/>
                  <a:ext cx="18724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𝑴𝒆𝒓𝒈𝒆𝒓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D6B0E54-22AE-3253-63CC-53DA413EA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1190" y="1020507"/>
                  <a:ext cx="1872487" cy="584775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68B2F6-3F8A-7077-0713-48EAFBBA4BEE}"/>
                    </a:ext>
                  </a:extLst>
                </p:cNvPr>
                <p:cNvSpPr txBox="1"/>
                <p:nvPr/>
              </p:nvSpPr>
              <p:spPr>
                <a:xfrm>
                  <a:off x="4727691" y="3139296"/>
                  <a:ext cx="1261343" cy="379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−3/2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68B2F6-3F8A-7077-0713-48EAFBBA4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7691" y="3139296"/>
                  <a:ext cx="1261343" cy="3796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233D26C-820E-C98E-0EAF-B816776A0216}"/>
                    </a:ext>
                  </a:extLst>
                </p:cNvPr>
                <p:cNvSpPr txBox="1"/>
                <p:nvPr/>
              </p:nvSpPr>
              <p:spPr>
                <a:xfrm>
                  <a:off x="7071360" y="3703567"/>
                  <a:ext cx="1261343" cy="379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233D26C-820E-C98E-0EAF-B816776A0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1360" y="3703567"/>
                  <a:ext cx="1261343" cy="3796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432F1B04-D844-A856-076B-DEF78EBBA177}"/>
                </a:ext>
              </a:extLst>
            </p:cNvPr>
            <p:cNvCxnSpPr>
              <a:cxnSpLocks/>
            </p:cNvCxnSpPr>
            <p:nvPr/>
          </p:nvCxnSpPr>
          <p:spPr>
            <a:xfrm>
              <a:off x="2130373" y="5949768"/>
              <a:ext cx="79371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4A98882-8FD9-ED2C-5801-91C66A1CD5CE}"/>
                    </a:ext>
                  </a:extLst>
                </p:cNvPr>
                <p:cNvSpPr txBox="1"/>
                <p:nvPr/>
              </p:nvSpPr>
              <p:spPr>
                <a:xfrm>
                  <a:off x="6027120" y="6099841"/>
                  <a:ext cx="13323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𝑅𝑎𝑑𝑖𝑢𝑠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4A98882-8FD9-ED2C-5801-91C66A1CD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120" y="6099841"/>
                  <a:ext cx="133239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2606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AD3376-A75D-E632-EF62-B95B1F28725C}"/>
              </a:ext>
            </a:extLst>
          </p:cNvPr>
          <p:cNvGrpSpPr/>
          <p:nvPr/>
        </p:nvGrpSpPr>
        <p:grpSpPr>
          <a:xfrm>
            <a:off x="1127925" y="1016304"/>
            <a:ext cx="9961949" cy="5412363"/>
            <a:chOff x="1127925" y="1016304"/>
            <a:chExt cx="9961949" cy="5412363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33A896C-2E5A-6F1B-BDF5-861E2E90039F}"/>
                </a:ext>
              </a:extLst>
            </p:cNvPr>
            <p:cNvCxnSpPr>
              <a:cxnSpLocks/>
              <a:stCxn id="78" idx="0"/>
            </p:cNvCxnSpPr>
            <p:nvPr/>
          </p:nvCxnSpPr>
          <p:spPr>
            <a:xfrm flipV="1">
              <a:off x="2229039" y="1088136"/>
              <a:ext cx="0" cy="49711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4E34D53-6CBD-CA57-2774-A6FC20495EF5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2130373" y="5949768"/>
              <a:ext cx="818405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1D87C56-54DF-0B6F-2134-6A0853BC1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039" y="3962436"/>
              <a:ext cx="2066281" cy="1987332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2E9EBA9-4E16-9595-68BA-6819143FE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2480" y="3127789"/>
              <a:ext cx="2069795" cy="83124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4E5B25-3537-219A-767E-728D47038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6384" y="2606991"/>
              <a:ext cx="2106865" cy="520798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40D026-274E-89A1-84AB-6BD6EC93A425}"/>
                </a:ext>
              </a:extLst>
            </p:cNvPr>
            <p:cNvCxnSpPr>
              <a:cxnSpLocks/>
            </p:cNvCxnSpPr>
            <p:nvPr/>
          </p:nvCxnSpPr>
          <p:spPr>
            <a:xfrm>
              <a:off x="4298132" y="1270543"/>
              <a:ext cx="0" cy="467922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75A68D9-29DE-C718-6700-C5BDC4E4ECEE}"/>
                    </a:ext>
                  </a:extLst>
                </p:cNvPr>
                <p:cNvSpPr txBox="1"/>
                <p:nvPr/>
              </p:nvSpPr>
              <p:spPr>
                <a:xfrm>
                  <a:off x="9757479" y="6051116"/>
                  <a:ext cx="13323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yr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75A68D9-29DE-C718-6700-C5BDC4E4EC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479" y="6051116"/>
                  <a:ext cx="1332395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D908F60-EAB8-9C99-0459-4EAB76A77878}"/>
                    </a:ext>
                  </a:extLst>
                </p:cNvPr>
                <p:cNvSpPr txBox="1"/>
                <p:nvPr/>
              </p:nvSpPr>
              <p:spPr>
                <a:xfrm>
                  <a:off x="3942728" y="6056295"/>
                  <a:ext cx="6782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D908F60-EAB8-9C99-0459-4EAB76A77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728" y="6056295"/>
                  <a:ext cx="67829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6FF7D2-419F-65AC-174B-403176122DB4}"/>
                    </a:ext>
                  </a:extLst>
                </p:cNvPr>
                <p:cNvSpPr txBox="1"/>
                <p:nvPr/>
              </p:nvSpPr>
              <p:spPr>
                <a:xfrm>
                  <a:off x="2327704" y="1016304"/>
                  <a:ext cx="18724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𝑬𝒙𝒑𝒂𝒏𝒔𝒊𝒐𝒏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6FF7D2-419F-65AC-174B-403176122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04" y="1016304"/>
                  <a:ext cx="1872487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50C71E9-9F73-AF1F-0DED-74F797E8CFCB}"/>
                    </a:ext>
                  </a:extLst>
                </p:cNvPr>
                <p:cNvSpPr txBox="1"/>
                <p:nvPr/>
              </p:nvSpPr>
              <p:spPr>
                <a:xfrm>
                  <a:off x="3942728" y="5207952"/>
                  <a:ext cx="1399351" cy="52322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m:rPr>
                            <m:aln/>
                          </m:r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≃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m:rPr>
                            <m:aln/>
                          </m:r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≃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km</m:t>
                        </m:r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50C71E9-9F73-AF1F-0DED-74F797E8C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728" y="5207952"/>
                  <a:ext cx="1399351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4444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8A4A66-2602-05E9-44A9-78020ECD1676}"/>
                    </a:ext>
                  </a:extLst>
                </p:cNvPr>
                <p:cNvSpPr txBox="1"/>
                <p:nvPr/>
              </p:nvSpPr>
              <p:spPr>
                <a:xfrm>
                  <a:off x="2679001" y="4378041"/>
                  <a:ext cx="9791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8A4A66-2602-05E9-44A9-78020ECD1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9001" y="4378041"/>
                  <a:ext cx="9791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41ACE81-2D93-E90F-DA03-82039F716636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25" y="1270543"/>
              <a:ext cx="0" cy="467922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F2A1F6-59B1-4D41-547C-508AA7CCD8B5}"/>
                </a:ext>
              </a:extLst>
            </p:cNvPr>
            <p:cNvCxnSpPr>
              <a:cxnSpLocks/>
            </p:cNvCxnSpPr>
            <p:nvPr/>
          </p:nvCxnSpPr>
          <p:spPr>
            <a:xfrm>
              <a:off x="8458200" y="1270543"/>
              <a:ext cx="0" cy="467922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9BE07E6-6EC0-1AC2-1450-246D44360207}"/>
                </a:ext>
              </a:extLst>
            </p:cNvPr>
            <p:cNvCxnSpPr>
              <a:cxnSpLocks/>
            </p:cNvCxnSpPr>
            <p:nvPr/>
          </p:nvCxnSpPr>
          <p:spPr>
            <a:xfrm>
              <a:off x="8453249" y="2606991"/>
              <a:ext cx="2048251" cy="2122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4B61ADF-9664-0CEF-D09D-FECACDFE2C3B}"/>
                    </a:ext>
                  </a:extLst>
                </p:cNvPr>
                <p:cNvSpPr txBox="1"/>
                <p:nvPr/>
              </p:nvSpPr>
              <p:spPr>
                <a:xfrm>
                  <a:off x="6023127" y="6051116"/>
                  <a:ext cx="6782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4B61ADF-9664-0CEF-D09D-FECACDFE2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127" y="6051116"/>
                  <a:ext cx="6782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861DA7C-C0A2-27AE-848B-02E4609957E5}"/>
                    </a:ext>
                  </a:extLst>
                </p:cNvPr>
                <p:cNvSpPr txBox="1"/>
                <p:nvPr/>
              </p:nvSpPr>
              <p:spPr>
                <a:xfrm>
                  <a:off x="8116577" y="6057312"/>
                  <a:ext cx="6782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861DA7C-C0A2-27AE-848B-02E460995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577" y="6057312"/>
                  <a:ext cx="67829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B7637292-2F31-B9C9-A6D7-90458905D5EB}"/>
                    </a:ext>
                  </a:extLst>
                </p:cNvPr>
                <p:cNvSpPr txBox="1"/>
                <p:nvPr/>
              </p:nvSpPr>
              <p:spPr>
                <a:xfrm>
                  <a:off x="1889891" y="6059335"/>
                  <a:ext cx="6782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B7637292-2F31-B9C9-A6D7-90458905D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9891" y="6059335"/>
                  <a:ext cx="67829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8C4147D-96B6-2635-1742-0F4651ABFBE9}"/>
                    </a:ext>
                  </a:extLst>
                </p:cNvPr>
                <p:cNvSpPr txBox="1"/>
                <p:nvPr/>
              </p:nvSpPr>
              <p:spPr>
                <a:xfrm rot="16200000">
                  <a:off x="646393" y="3425490"/>
                  <a:ext cx="13323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𝑅𝑎𝑑𝑖𝑢𝑠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pc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8C4147D-96B6-2635-1742-0F4651ABF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6393" y="3425490"/>
                  <a:ext cx="1332395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BB539BA-B20A-64DB-DC9E-EDB532C9D245}"/>
                    </a:ext>
                  </a:extLst>
                </p:cNvPr>
                <p:cNvSpPr txBox="1"/>
                <p:nvPr/>
              </p:nvSpPr>
              <p:spPr>
                <a:xfrm>
                  <a:off x="4298133" y="1020507"/>
                  <a:ext cx="206414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𝑺𝒆𝒅𝒐𝒗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𝑻𝒂𝒚𝒍𝒐𝒓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BB539BA-B20A-64DB-DC9E-EDB532C9D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133" y="1020507"/>
                  <a:ext cx="2064142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BEAED3F-6905-8ACF-9B28-F1EB303F3688}"/>
                    </a:ext>
                  </a:extLst>
                </p:cNvPr>
                <p:cNvSpPr txBox="1"/>
                <p:nvPr/>
              </p:nvSpPr>
              <p:spPr>
                <a:xfrm>
                  <a:off x="6460216" y="1024023"/>
                  <a:ext cx="18724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𝑺𝒏𝒐𝒘𝒑𝒍𝒐𝒖𝒈𝒉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BEAED3F-6905-8ACF-9B28-F1EB303F3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0216" y="1024023"/>
                  <a:ext cx="1872487" cy="584775"/>
                </a:xfrm>
                <a:prstGeom prst="rect">
                  <a:avLst/>
                </a:prstGeom>
                <a:blipFill>
                  <a:blip r:embed="rId12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D6B0E54-22AE-3253-63CC-53DA413EA7B5}"/>
                    </a:ext>
                  </a:extLst>
                </p:cNvPr>
                <p:cNvSpPr txBox="1"/>
                <p:nvPr/>
              </p:nvSpPr>
              <p:spPr>
                <a:xfrm>
                  <a:off x="8551190" y="1020507"/>
                  <a:ext cx="18724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𝑴𝒆𝒓𝒈𝒆𝒓</m:t>
                        </m:r>
                      </m:oMath>
                    </m:oMathPara>
                  </a14:m>
                  <a:endPara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D6B0E54-22AE-3253-63CC-53DA413EA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1190" y="1020507"/>
                  <a:ext cx="1872487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FF39C07-0376-FCF0-CA41-534A0DC61AC7}"/>
                    </a:ext>
                  </a:extLst>
                </p:cNvPr>
                <p:cNvSpPr txBox="1"/>
                <p:nvPr/>
              </p:nvSpPr>
              <p:spPr>
                <a:xfrm>
                  <a:off x="4866511" y="3018223"/>
                  <a:ext cx="979106" cy="379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2/5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FF39C07-0376-FCF0-CA41-534A0DC61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6511" y="3018223"/>
                  <a:ext cx="979106" cy="37965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E0845AF-5F7B-D61F-253D-8081C68F6D58}"/>
                    </a:ext>
                  </a:extLst>
                </p:cNvPr>
                <p:cNvSpPr txBox="1"/>
                <p:nvPr/>
              </p:nvSpPr>
              <p:spPr>
                <a:xfrm>
                  <a:off x="6932925" y="2343973"/>
                  <a:ext cx="979106" cy="379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1/4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E0845AF-5F7B-D61F-253D-8081C68F6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925" y="2343973"/>
                  <a:ext cx="979106" cy="37965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9BA6D42-F920-7F67-39CE-C1ABB3011941}"/>
                    </a:ext>
                  </a:extLst>
                </p:cNvPr>
                <p:cNvSpPr txBox="1"/>
                <p:nvPr/>
              </p:nvSpPr>
              <p:spPr>
                <a:xfrm>
                  <a:off x="8851747" y="2155083"/>
                  <a:ext cx="13283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𝑐𝑜𝑛𝑠𝑡</m:t>
                        </m:r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9BA6D42-F920-7F67-39CE-C1ABB3011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747" y="2155083"/>
                  <a:ext cx="132836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48F6685-603C-C4FC-9DD0-7BF545A44C05}"/>
                    </a:ext>
                  </a:extLst>
                </p:cNvPr>
                <p:cNvSpPr txBox="1"/>
                <p:nvPr/>
              </p:nvSpPr>
              <p:spPr>
                <a:xfrm>
                  <a:off x="6023127" y="5207952"/>
                  <a:ext cx="1399351" cy="52322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m:rPr>
                            <m:aln/>
                          </m:r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≃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m:rPr>
                            <m:aln/>
                          </m:r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km</m:t>
                        </m:r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48F6685-603C-C4FC-9DD0-7BF545A44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127" y="5207952"/>
                  <a:ext cx="1399351" cy="523220"/>
                </a:xfrm>
                <a:prstGeom prst="rect">
                  <a:avLst/>
                </a:prstGeom>
                <a:blipFill>
                  <a:blip r:embed="rId17"/>
                  <a:stretch>
                    <a:fillRect b="-4444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7B0CAD5-D660-5553-AD03-154E531A1137}"/>
                    </a:ext>
                  </a:extLst>
                </p:cNvPr>
                <p:cNvSpPr txBox="1"/>
                <p:nvPr/>
              </p:nvSpPr>
              <p:spPr>
                <a:xfrm>
                  <a:off x="8116577" y="5207952"/>
                  <a:ext cx="1399351" cy="54188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m:rPr>
                            <m:aln/>
                          </m:r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≃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m:rPr>
                            <m:aln/>
                          </m:r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km</m:t>
                        </m:r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7B0CAD5-D660-5553-AD03-154E531A1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577" y="5207952"/>
                  <a:ext cx="1399351" cy="54188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1A928C-087C-EEAD-A8F8-6C8BBBD3AB4B}"/>
                    </a:ext>
                  </a:extLst>
                </p:cNvPr>
                <p:cNvSpPr txBox="1"/>
                <p:nvPr/>
              </p:nvSpPr>
              <p:spPr>
                <a:xfrm>
                  <a:off x="1500069" y="1790438"/>
                  <a:ext cx="630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1A928C-087C-EEAD-A8F8-6C8BBBD3A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0069" y="1790438"/>
                  <a:ext cx="63030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D0A67B4-5A42-21D6-3FCF-046837186A15}"/>
                    </a:ext>
                  </a:extLst>
                </p:cNvPr>
                <p:cNvSpPr txBox="1"/>
                <p:nvPr/>
              </p:nvSpPr>
              <p:spPr>
                <a:xfrm>
                  <a:off x="1500069" y="5765102"/>
                  <a:ext cx="6303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D0A67B4-5A42-21D6-3FCF-046837186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0069" y="5765102"/>
                  <a:ext cx="630304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9DC1969-DBEF-3919-D137-8301F7C591DC}"/>
                    </a:ext>
                  </a:extLst>
                </p:cNvPr>
                <p:cNvSpPr txBox="1"/>
                <p:nvPr/>
              </p:nvSpPr>
              <p:spPr>
                <a:xfrm>
                  <a:off x="1500069" y="3777770"/>
                  <a:ext cx="630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9DC1969-DBEF-3919-D137-8301F7C59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0069" y="3777770"/>
                  <a:ext cx="630301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47741BE-52A6-C0B0-411E-D08962F353AB}"/>
                    </a:ext>
                  </a:extLst>
                </p:cNvPr>
                <p:cNvSpPr txBox="1"/>
                <p:nvPr/>
              </p:nvSpPr>
              <p:spPr>
                <a:xfrm>
                  <a:off x="1495319" y="2786284"/>
                  <a:ext cx="630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47741BE-52A6-C0B0-411E-D08962F35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5319" y="2786284"/>
                  <a:ext cx="630301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874057-F11F-6C6D-9600-0F11F9BB22AA}"/>
                    </a:ext>
                  </a:extLst>
                </p:cNvPr>
                <p:cNvSpPr txBox="1"/>
                <p:nvPr/>
              </p:nvSpPr>
              <p:spPr>
                <a:xfrm>
                  <a:off x="1504420" y="4775964"/>
                  <a:ext cx="630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874057-F11F-6C6D-9600-0F11F9BB2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420" y="4775964"/>
                  <a:ext cx="63030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0901050-1C1E-2CA1-9922-D355A225191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130370" y="1975104"/>
              <a:ext cx="8321222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DDBB7C-E1B6-3BE1-9B37-B40D11B2FD72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2125620" y="2970950"/>
              <a:ext cx="8325972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EA30A1-D282-E317-0B6A-C69C7790D68C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2130370" y="3962436"/>
              <a:ext cx="8293307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B31E97-C2A1-77EC-1BFA-0930B2F918C3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>
              <a:off x="2134721" y="4960630"/>
              <a:ext cx="8288956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7025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DEAFB1AB-19DA-EF64-2A47-56E949D6FB0B}"/>
              </a:ext>
            </a:extLst>
          </p:cNvPr>
          <p:cNvGrpSpPr/>
          <p:nvPr/>
        </p:nvGrpSpPr>
        <p:grpSpPr>
          <a:xfrm>
            <a:off x="1141747" y="926155"/>
            <a:ext cx="9908506" cy="5005689"/>
            <a:chOff x="1141747" y="926155"/>
            <a:chExt cx="9908506" cy="500568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8BEE40D-38FA-81DF-B008-654C5B475730}"/>
                </a:ext>
              </a:extLst>
            </p:cNvPr>
            <p:cNvGrpSpPr/>
            <p:nvPr/>
          </p:nvGrpSpPr>
          <p:grpSpPr>
            <a:xfrm>
              <a:off x="7925415" y="3523847"/>
              <a:ext cx="3122427" cy="2407997"/>
              <a:chOff x="8010144" y="3362637"/>
              <a:chExt cx="3122427" cy="240799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1899E23-DD27-1D54-9CE3-14D9196D14A9}"/>
                  </a:ext>
                </a:extLst>
              </p:cNvPr>
              <p:cNvSpPr/>
              <p:nvPr/>
            </p:nvSpPr>
            <p:spPr>
              <a:xfrm>
                <a:off x="8010144" y="3685802"/>
                <a:ext cx="1563624" cy="20848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15B2DAE-C48C-FA1D-B0AF-F464EB61EA9E}"/>
                  </a:ext>
                </a:extLst>
              </p:cNvPr>
              <p:cNvSpPr/>
              <p:nvPr/>
            </p:nvSpPr>
            <p:spPr>
              <a:xfrm>
                <a:off x="9568947" y="3685802"/>
                <a:ext cx="1563624" cy="20848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C6A09F8-0076-5F4D-8578-EF6F3006CB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0996" y="3860500"/>
                    <a:ext cx="416049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C6A09F8-0076-5F4D-8578-EF6F3006CB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0996" y="3860500"/>
                    <a:ext cx="416049" cy="92333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549CC8C-A2DC-A94A-0333-4490E8BB64CE}"/>
                      </a:ext>
                    </a:extLst>
                  </p:cNvPr>
                  <p:cNvSpPr txBox="1"/>
                  <p:nvPr/>
                </p:nvSpPr>
                <p:spPr>
                  <a:xfrm>
                    <a:off x="8583931" y="3860499"/>
                    <a:ext cx="416049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549CC8C-A2DC-A94A-0333-4490E8BB64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3931" y="3860499"/>
                    <a:ext cx="416049" cy="923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2FA88A0-D706-5601-4140-99130051F67E}"/>
                  </a:ext>
                </a:extLst>
              </p:cNvPr>
              <p:cNvCxnSpPr/>
              <p:nvPr/>
            </p:nvCxnSpPr>
            <p:spPr>
              <a:xfrm>
                <a:off x="9568947" y="3685802"/>
                <a:ext cx="0" cy="2084832"/>
              </a:xfrm>
              <a:prstGeom prst="line">
                <a:avLst/>
              </a:prstGeom>
              <a:ln w="635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AEE92D4-5AF5-D811-D641-F433BD699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9504" y="5430161"/>
                <a:ext cx="90754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FB62422-705E-7981-343B-9942DD6C6F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46209" y="5430161"/>
                <a:ext cx="90754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4786E45-228D-47BC-A810-EC9D6D80B902}"/>
                      </a:ext>
                    </a:extLst>
                  </p:cNvPr>
                  <p:cNvSpPr txBox="1"/>
                  <p:nvPr/>
                </p:nvSpPr>
                <p:spPr>
                  <a:xfrm>
                    <a:off x="8162123" y="5046400"/>
                    <a:ext cx="139932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4786E45-228D-47BC-A810-EC9D6D80B9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2123" y="5046400"/>
                    <a:ext cx="13993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E93F375-C799-FE10-D7BA-59CA605033A7}"/>
                      </a:ext>
                    </a:extLst>
                  </p:cNvPr>
                  <p:cNvSpPr txBox="1"/>
                  <p:nvPr/>
                </p:nvSpPr>
                <p:spPr>
                  <a:xfrm>
                    <a:off x="9977251" y="5060829"/>
                    <a:ext cx="4160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E93F375-C799-FE10-D7BA-59CA605033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7251" y="5060829"/>
                    <a:ext cx="41604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2519362-D64B-BCC5-274A-709CE3E849EB}"/>
                  </a:ext>
                </a:extLst>
              </p:cNvPr>
              <p:cNvSpPr txBox="1"/>
              <p:nvPr/>
            </p:nvSpPr>
            <p:spPr>
              <a:xfrm rot="16200000">
                <a:off x="8865986" y="4183664"/>
                <a:ext cx="113856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2">
                        <a:lumMod val="50000"/>
                      </a:schemeClr>
                    </a:solidFill>
                  </a:rPr>
                  <a:t>SHOCK FRONT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BACFD8-7035-1A12-8318-E7D6D6CBE27D}"/>
                  </a:ext>
                </a:extLst>
              </p:cNvPr>
              <p:cNvSpPr txBox="1"/>
              <p:nvPr/>
            </p:nvSpPr>
            <p:spPr>
              <a:xfrm>
                <a:off x="8351292" y="3362637"/>
                <a:ext cx="245384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Shock Front Reference Frame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30DEE18-FC19-EB4B-D626-6B3BB3090343}"/>
                </a:ext>
              </a:extLst>
            </p:cNvPr>
            <p:cNvGrpSpPr/>
            <p:nvPr/>
          </p:nvGrpSpPr>
          <p:grpSpPr>
            <a:xfrm>
              <a:off x="7927826" y="926155"/>
              <a:ext cx="3122427" cy="2410722"/>
              <a:chOff x="8010144" y="506214"/>
              <a:chExt cx="3122427" cy="24107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3697CD-44FE-8045-7DB8-4EE65C63A71A}"/>
                  </a:ext>
                </a:extLst>
              </p:cNvPr>
              <p:cNvSpPr/>
              <p:nvPr/>
            </p:nvSpPr>
            <p:spPr>
              <a:xfrm>
                <a:off x="8010144" y="832104"/>
                <a:ext cx="1563624" cy="20848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44C46DE-74C4-4AD0-34D2-073E0CE06539}"/>
                  </a:ext>
                </a:extLst>
              </p:cNvPr>
              <p:cNvSpPr/>
              <p:nvPr/>
            </p:nvSpPr>
            <p:spPr>
              <a:xfrm>
                <a:off x="9568947" y="832104"/>
                <a:ext cx="1563624" cy="20848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C92905B-2D39-4B2F-7807-C654B3D43AE9}"/>
                      </a:ext>
                    </a:extLst>
                  </p:cNvPr>
                  <p:cNvSpPr txBox="1"/>
                  <p:nvPr/>
                </p:nvSpPr>
                <p:spPr>
                  <a:xfrm>
                    <a:off x="9883651" y="1016330"/>
                    <a:ext cx="939037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∼0</m:t>
                          </m:r>
                        </m:oMath>
                      </m:oMathPara>
                    </a14:m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∼0</m:t>
                          </m:r>
                        </m:oMath>
                      </m:oMathPara>
                    </a14:m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∼0</m:t>
                          </m:r>
                        </m:oMath>
                      </m:oMathPara>
                    </a14:m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C92905B-2D39-4B2F-7807-C654B3D43A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3651" y="1016330"/>
                    <a:ext cx="939037" cy="120032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9A46F10-07B6-F594-E1DC-AC6A04AD9BAB}"/>
                  </a:ext>
                </a:extLst>
              </p:cNvPr>
              <p:cNvCxnSpPr/>
              <p:nvPr/>
            </p:nvCxnSpPr>
            <p:spPr>
              <a:xfrm>
                <a:off x="9568947" y="832104"/>
                <a:ext cx="0" cy="2084832"/>
              </a:xfrm>
              <a:prstGeom prst="line">
                <a:avLst/>
              </a:prstGeom>
              <a:ln w="635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2D61695-8E5E-B7FA-75A4-28621E460069}"/>
                  </a:ext>
                </a:extLst>
              </p:cNvPr>
              <p:cNvCxnSpPr/>
              <p:nvPr/>
            </p:nvCxnSpPr>
            <p:spPr>
              <a:xfrm>
                <a:off x="9067299" y="2668109"/>
                <a:ext cx="907541" cy="0"/>
              </a:xfrm>
              <a:prstGeom prst="straightConnector1">
                <a:avLst/>
              </a:prstGeom>
              <a:ln w="25400">
                <a:solidFill>
                  <a:schemeClr val="accent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63CF648-972A-D59C-F119-97A931CF6ADC}"/>
                      </a:ext>
                    </a:extLst>
                  </p:cNvPr>
                  <p:cNvSpPr txBox="1"/>
                  <p:nvPr/>
                </p:nvSpPr>
                <p:spPr>
                  <a:xfrm>
                    <a:off x="8581520" y="2291371"/>
                    <a:ext cx="10539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≫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63CF648-972A-D59C-F119-97A931CF6A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1520" y="2291371"/>
                    <a:ext cx="105397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AFDCA8-E559-4E71-987E-739FFFA97A05}"/>
                  </a:ext>
                </a:extLst>
              </p:cNvPr>
              <p:cNvSpPr txBox="1"/>
              <p:nvPr/>
            </p:nvSpPr>
            <p:spPr>
              <a:xfrm rot="16200000">
                <a:off x="8865986" y="1332648"/>
                <a:ext cx="113856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2">
                        <a:lumMod val="50000"/>
                      </a:schemeClr>
                    </a:solidFill>
                  </a:rPr>
                  <a:t>SHOCK FRONT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365E1-A991-0B0D-E58E-1D302DA39BC2}"/>
                  </a:ext>
                </a:extLst>
              </p:cNvPr>
              <p:cNvSpPr txBox="1"/>
              <p:nvPr/>
            </p:nvSpPr>
            <p:spPr>
              <a:xfrm>
                <a:off x="8351292" y="506214"/>
                <a:ext cx="245384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Lab Reference Frame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5A6A3FB-802C-857F-4B5A-7626A2AD7C85}"/>
                </a:ext>
              </a:extLst>
            </p:cNvPr>
            <p:cNvGrpSpPr/>
            <p:nvPr/>
          </p:nvGrpSpPr>
          <p:grpSpPr>
            <a:xfrm>
              <a:off x="1141747" y="1152540"/>
              <a:ext cx="6273348" cy="4662065"/>
              <a:chOff x="1141747" y="1152540"/>
              <a:chExt cx="6273348" cy="4662065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F33A896C-2E5A-6F1B-BDF5-861E2E9003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3941" y="1440855"/>
                <a:ext cx="0" cy="38611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84E34D53-6CBD-CA57-2774-A6FC20495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941" y="5302008"/>
                <a:ext cx="532818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1D87C56-54DF-0B6F-2134-6A0853BC16CB}"/>
                  </a:ext>
                </a:extLst>
              </p:cNvPr>
              <p:cNvCxnSpPr/>
              <p:nvPr/>
            </p:nvCxnSpPr>
            <p:spPr>
              <a:xfrm flipV="1">
                <a:off x="1723941" y="2469651"/>
                <a:ext cx="2781279" cy="210839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2E9EBA9-4E16-9595-68BA-6819143FED98}"/>
                  </a:ext>
                </a:extLst>
              </p:cNvPr>
              <p:cNvCxnSpPr/>
              <p:nvPr/>
            </p:nvCxnSpPr>
            <p:spPr>
              <a:xfrm flipV="1">
                <a:off x="4505220" y="2469651"/>
                <a:ext cx="0" cy="212109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A4E5B25-3537-219A-767E-728D47038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5220" y="4597093"/>
                <a:ext cx="2281275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740D026-274E-89A1-84AB-6BD6EC93A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5220" y="4590743"/>
                <a:ext cx="0" cy="71126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75A68D9-29DE-C718-6700-C5BDC4E4ECE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6704" y="5302008"/>
                    <a:ext cx="514693" cy="415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75A68D9-29DE-C718-6700-C5BDC4E4EC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96704" y="5302008"/>
                    <a:ext cx="514693" cy="41553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8623C6D-6D78-6BCC-FEDF-716B8B310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141747" y="1152540"/>
                    <a:ext cx="514693" cy="415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8623C6D-6D78-6BCC-FEDF-716B8B310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1747" y="1152540"/>
                    <a:ext cx="514693" cy="41553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D908F60-EAB8-9C99-0459-4EAB76A7787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873" y="5399069"/>
                    <a:ext cx="514693" cy="415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D908F60-EAB8-9C99-0459-4EAB76A778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873" y="5399069"/>
                    <a:ext cx="514693" cy="41553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2A400B6-E153-D219-6162-4A043B3C991D}"/>
                      </a:ext>
                    </a:extLst>
                  </p:cNvPr>
                  <p:cNvSpPr txBox="1"/>
                  <p:nvPr/>
                </p:nvSpPr>
                <p:spPr>
                  <a:xfrm>
                    <a:off x="6900402" y="4382976"/>
                    <a:ext cx="514693" cy="415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2A400B6-E153-D219-6162-4A043B3C99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0402" y="4382976"/>
                    <a:ext cx="514693" cy="41553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616FF7D2-419F-65AC-174B-403176122DB4}"/>
                      </a:ext>
                    </a:extLst>
                  </p:cNvPr>
                  <p:cNvSpPr txBox="1"/>
                  <p:nvPr/>
                </p:nvSpPr>
                <p:spPr>
                  <a:xfrm>
                    <a:off x="4846369" y="2863305"/>
                    <a:ext cx="1420848" cy="415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𝑆h𝑜𝑐𝑘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𝐹𝑟𝑜𝑛𝑡</m:t>
                          </m:r>
                        </m:oMath>
                      </m:oMathPara>
                    </a14:m>
                    <a:endParaRPr lang="en-US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616FF7D2-419F-65AC-174B-403176122D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6369" y="2863305"/>
                    <a:ext cx="1420848" cy="41553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ight Brace 22">
                <a:extLst>
                  <a:ext uri="{FF2B5EF4-FFF2-40B4-BE49-F238E27FC236}">
                    <a16:creationId xmlns:a16="http://schemas.microsoft.com/office/drawing/2014/main" id="{6B31A083-D8D8-C6C4-5F70-5C33B4D8C599}"/>
                  </a:ext>
                </a:extLst>
              </p:cNvPr>
              <p:cNvSpPr/>
              <p:nvPr/>
            </p:nvSpPr>
            <p:spPr>
              <a:xfrm>
                <a:off x="4601679" y="2469651"/>
                <a:ext cx="244690" cy="1978205"/>
              </a:xfrm>
              <a:prstGeom prst="rightBrace">
                <a:avLst>
                  <a:gd name="adj1" fmla="val 73850"/>
                  <a:gd name="adj2" fmla="val 30758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50C71E9-9F73-AF1F-0DED-74F797E8CFCB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108" y="4789789"/>
                    <a:ext cx="182363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𝑈𝑛𝑠h𝑜𝑐𝑘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𝑅𝑒𝑔𝑖𝑜𝑛</m:t>
                          </m:r>
                        </m:oMath>
                      </m:oMathPara>
                    </a14:m>
                    <a:endParaRPr lang="en-US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50C71E9-9F73-AF1F-0DED-74F797E8CF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108" y="4789789"/>
                    <a:ext cx="182363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379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08A4A66-2602-05E9-44A9-78020ECD1676}"/>
                      </a:ext>
                    </a:extLst>
                  </p:cNvPr>
                  <p:cNvSpPr txBox="1"/>
                  <p:nvPr/>
                </p:nvSpPr>
                <p:spPr>
                  <a:xfrm>
                    <a:off x="2370927" y="4227762"/>
                    <a:ext cx="182363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𝑆h𝑜𝑐𝑘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𝑅𝑒𝑔𝑖𝑜𝑛</m:t>
                          </m:r>
                        </m:oMath>
                      </m:oMathPara>
                    </a14:m>
                    <a:endParaRPr lang="en-US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08A4A66-2602-05E9-44A9-78020ECD16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0927" y="4227762"/>
                    <a:ext cx="182363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72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256B18-5BF2-D41B-E2F4-78813D27A583}"/>
                  </a:ext>
                </a:extLst>
              </p:cNvPr>
              <p:cNvSpPr txBox="1"/>
              <p:nvPr/>
            </p:nvSpPr>
            <p:spPr>
              <a:xfrm>
                <a:off x="8408208" y="1440721"/>
                <a:ext cx="5980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256B18-5BF2-D41B-E2F4-78813D27A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208" y="1440721"/>
                <a:ext cx="598040" cy="1200329"/>
              </a:xfrm>
              <a:prstGeom prst="rect">
                <a:avLst/>
              </a:prstGeom>
              <a:blipFill>
                <a:blip r:embed="rId15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59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180FC0-A070-4985-E98E-F2BB5353436F}"/>
              </a:ext>
            </a:extLst>
          </p:cNvPr>
          <p:cNvGrpSpPr/>
          <p:nvPr/>
        </p:nvGrpSpPr>
        <p:grpSpPr>
          <a:xfrm>
            <a:off x="1366450" y="439615"/>
            <a:ext cx="7655355" cy="5978769"/>
            <a:chOff x="1366450" y="439615"/>
            <a:chExt cx="7655355" cy="5978769"/>
          </a:xfrm>
        </p:grpSpPr>
        <p:pic>
          <p:nvPicPr>
            <p:cNvPr id="3" name="Picture 2" descr="A graph of a pressure&#10;&#10;Description automatically generated">
              <a:extLst>
                <a:ext uri="{FF2B5EF4-FFF2-40B4-BE49-F238E27FC236}">
                  <a16:creationId xmlns:a16="http://schemas.microsoft.com/office/drawing/2014/main" id="{CFACFD84-E053-1B2B-1C74-7B9F0B40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450" y="439615"/>
              <a:ext cx="7655355" cy="5978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E31E964-5D54-D868-CD6E-11F0C1F9085E}"/>
                </a:ext>
              </a:extLst>
            </p:cNvPr>
            <p:cNvSpPr/>
            <p:nvPr/>
          </p:nvSpPr>
          <p:spPr>
            <a:xfrm>
              <a:off x="2098430" y="3130061"/>
              <a:ext cx="6775939" cy="2719753"/>
            </a:xfrm>
            <a:custGeom>
              <a:avLst/>
              <a:gdLst>
                <a:gd name="connsiteX0" fmla="*/ 11723 w 6775939"/>
                <a:gd name="connsiteY0" fmla="*/ 0 h 2719753"/>
                <a:gd name="connsiteX1" fmla="*/ 1582615 w 6775939"/>
                <a:gd name="connsiteY1" fmla="*/ 0 h 2719753"/>
                <a:gd name="connsiteX2" fmla="*/ 4945357 w 6775939"/>
                <a:gd name="connsiteY2" fmla="*/ 2379785 h 2719753"/>
                <a:gd name="connsiteX3" fmla="*/ 6775939 w 6775939"/>
                <a:gd name="connsiteY3" fmla="*/ 2379785 h 2719753"/>
                <a:gd name="connsiteX4" fmla="*/ 6775939 w 6775939"/>
                <a:gd name="connsiteY4" fmla="*/ 2708031 h 2719753"/>
                <a:gd name="connsiteX5" fmla="*/ 2695963 w 6775939"/>
                <a:gd name="connsiteY5" fmla="*/ 2708031 h 2719753"/>
                <a:gd name="connsiteX6" fmla="*/ 0 w 6775939"/>
                <a:gd name="connsiteY6" fmla="*/ 2719753 h 2719753"/>
                <a:gd name="connsiteX7" fmla="*/ 51 w 6775939"/>
                <a:gd name="connsiteY7" fmla="*/ 2708031 h 2719753"/>
                <a:gd name="connsiteX8" fmla="*/ 1 w 6775939"/>
                <a:gd name="connsiteY8" fmla="*/ 2708031 h 2719753"/>
                <a:gd name="connsiteX9" fmla="*/ 1 w 6775939"/>
                <a:gd name="connsiteY9" fmla="*/ 2379785 h 2719753"/>
                <a:gd name="connsiteX10" fmla="*/ 1466 w 6775939"/>
                <a:gd name="connsiteY10" fmla="*/ 2379785 h 271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75939" h="2719753">
                  <a:moveTo>
                    <a:pt x="11723" y="0"/>
                  </a:moveTo>
                  <a:lnTo>
                    <a:pt x="1582615" y="0"/>
                  </a:lnTo>
                  <a:lnTo>
                    <a:pt x="4945357" y="2379785"/>
                  </a:lnTo>
                  <a:lnTo>
                    <a:pt x="6775939" y="2379785"/>
                  </a:lnTo>
                  <a:lnTo>
                    <a:pt x="6775939" y="2708031"/>
                  </a:lnTo>
                  <a:lnTo>
                    <a:pt x="2695963" y="2708031"/>
                  </a:lnTo>
                  <a:lnTo>
                    <a:pt x="0" y="2719753"/>
                  </a:lnTo>
                  <a:lnTo>
                    <a:pt x="51" y="2708031"/>
                  </a:lnTo>
                  <a:lnTo>
                    <a:pt x="1" y="2708031"/>
                  </a:lnTo>
                  <a:lnTo>
                    <a:pt x="1" y="2379785"/>
                  </a:lnTo>
                  <a:lnTo>
                    <a:pt x="1466" y="2379785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1D8D3F-F872-7866-CDA9-91AD9A72041E}"/>
                </a:ext>
              </a:extLst>
            </p:cNvPr>
            <p:cNvSpPr/>
            <p:nvPr/>
          </p:nvSpPr>
          <p:spPr>
            <a:xfrm>
              <a:off x="2098431" y="550986"/>
              <a:ext cx="3475712" cy="5298829"/>
            </a:xfrm>
            <a:custGeom>
              <a:avLst/>
              <a:gdLst>
                <a:gd name="connsiteX0" fmla="*/ 0 w 6773333"/>
                <a:gd name="connsiteY0" fmla="*/ 0 h 5298829"/>
                <a:gd name="connsiteX1" fmla="*/ 3738358 w 6773333"/>
                <a:gd name="connsiteY1" fmla="*/ 0 h 5298829"/>
                <a:gd name="connsiteX2" fmla="*/ 3285065 w 6773333"/>
                <a:gd name="connsiteY2" fmla="*/ 2684583 h 5298829"/>
                <a:gd name="connsiteX3" fmla="*/ 2930769 w 6773333"/>
                <a:gd name="connsiteY3" fmla="*/ 5287106 h 5298829"/>
                <a:gd name="connsiteX4" fmla="*/ 6773333 w 6773333"/>
                <a:gd name="connsiteY4" fmla="*/ 5298829 h 5298829"/>
                <a:gd name="connsiteX5" fmla="*/ 0 w 6773333"/>
                <a:gd name="connsiteY5" fmla="*/ 5298829 h 5298829"/>
                <a:gd name="connsiteX6" fmla="*/ 0 w 6773333"/>
                <a:gd name="connsiteY6" fmla="*/ 0 h 5298829"/>
                <a:gd name="connsiteX0" fmla="*/ 0 w 3738357"/>
                <a:gd name="connsiteY0" fmla="*/ 0 h 5298829"/>
                <a:gd name="connsiteX1" fmla="*/ 3738358 w 3738357"/>
                <a:gd name="connsiteY1" fmla="*/ 0 h 5298829"/>
                <a:gd name="connsiteX2" fmla="*/ 3285065 w 3738357"/>
                <a:gd name="connsiteY2" fmla="*/ 2684583 h 5298829"/>
                <a:gd name="connsiteX3" fmla="*/ 2930769 w 3738357"/>
                <a:gd name="connsiteY3" fmla="*/ 5287106 h 5298829"/>
                <a:gd name="connsiteX4" fmla="*/ 0 w 3738357"/>
                <a:gd name="connsiteY4" fmla="*/ 5298829 h 5298829"/>
                <a:gd name="connsiteX5" fmla="*/ 0 w 3738357"/>
                <a:gd name="connsiteY5" fmla="*/ 0 h 5298829"/>
                <a:gd name="connsiteX0" fmla="*/ 0 w 3815574"/>
                <a:gd name="connsiteY0" fmla="*/ 0 h 5298829"/>
                <a:gd name="connsiteX1" fmla="*/ 3815574 w 3815574"/>
                <a:gd name="connsiteY1" fmla="*/ 0 h 5298829"/>
                <a:gd name="connsiteX2" fmla="*/ 3285065 w 3815574"/>
                <a:gd name="connsiteY2" fmla="*/ 2684583 h 5298829"/>
                <a:gd name="connsiteX3" fmla="*/ 2930769 w 3815574"/>
                <a:gd name="connsiteY3" fmla="*/ 5287106 h 5298829"/>
                <a:gd name="connsiteX4" fmla="*/ 0 w 3815574"/>
                <a:gd name="connsiteY4" fmla="*/ 5298829 h 5298829"/>
                <a:gd name="connsiteX5" fmla="*/ 0 w 3815574"/>
                <a:gd name="connsiteY5" fmla="*/ 0 h 5298829"/>
                <a:gd name="connsiteX0" fmla="*/ 0 w 3815574"/>
                <a:gd name="connsiteY0" fmla="*/ 0 h 5298829"/>
                <a:gd name="connsiteX1" fmla="*/ 3815574 w 3815574"/>
                <a:gd name="connsiteY1" fmla="*/ 0 h 5298829"/>
                <a:gd name="connsiteX2" fmla="*/ 3285065 w 3815574"/>
                <a:gd name="connsiteY2" fmla="*/ 2684583 h 5298829"/>
                <a:gd name="connsiteX3" fmla="*/ 2930769 w 3815574"/>
                <a:gd name="connsiteY3" fmla="*/ 5287106 h 5298829"/>
                <a:gd name="connsiteX4" fmla="*/ 0 w 3815574"/>
                <a:gd name="connsiteY4" fmla="*/ 5298829 h 5298829"/>
                <a:gd name="connsiteX5" fmla="*/ 0 w 3815574"/>
                <a:gd name="connsiteY5" fmla="*/ 0 h 5298829"/>
                <a:gd name="connsiteX0" fmla="*/ 0 w 3815574"/>
                <a:gd name="connsiteY0" fmla="*/ 0 h 5298829"/>
                <a:gd name="connsiteX1" fmla="*/ 3815574 w 3815574"/>
                <a:gd name="connsiteY1" fmla="*/ 0 h 5298829"/>
                <a:gd name="connsiteX2" fmla="*/ 3285065 w 3815574"/>
                <a:gd name="connsiteY2" fmla="*/ 2684583 h 5298829"/>
                <a:gd name="connsiteX3" fmla="*/ 2892162 w 3815574"/>
                <a:gd name="connsiteY3" fmla="*/ 5287106 h 5298829"/>
                <a:gd name="connsiteX4" fmla="*/ 0 w 3815574"/>
                <a:gd name="connsiteY4" fmla="*/ 5298829 h 5298829"/>
                <a:gd name="connsiteX5" fmla="*/ 0 w 3815574"/>
                <a:gd name="connsiteY5" fmla="*/ 0 h 529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5574" h="5298829">
                  <a:moveTo>
                    <a:pt x="0" y="0"/>
                  </a:moveTo>
                  <a:lnTo>
                    <a:pt x="3815574" y="0"/>
                  </a:lnTo>
                  <a:cubicBezTo>
                    <a:pt x="3587259" y="906584"/>
                    <a:pt x="3461901" y="1789722"/>
                    <a:pt x="3285065" y="2684583"/>
                  </a:cubicBezTo>
                  <a:lnTo>
                    <a:pt x="2892162" y="5287106"/>
                  </a:lnTo>
                  <a:lnTo>
                    <a:pt x="0" y="5298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283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385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F2301A7-20B5-B75B-F68B-927907E10EFD}"/>
              </a:ext>
            </a:extLst>
          </p:cNvPr>
          <p:cNvGrpSpPr/>
          <p:nvPr/>
        </p:nvGrpSpPr>
        <p:grpSpPr>
          <a:xfrm>
            <a:off x="4667250" y="623307"/>
            <a:ext cx="2857500" cy="5611385"/>
            <a:chOff x="4922472" y="179724"/>
            <a:chExt cx="2857500" cy="561138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03309B7-3EBD-B326-7D33-0EC5D85FD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2472" y="4648109"/>
              <a:ext cx="2857500" cy="11430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0AB90AC-5CCE-1BF6-6D6D-299838672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22472" y="3380831"/>
              <a:ext cx="2857500" cy="12827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5A974A0-EA81-36CE-D71E-65C59DCE4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2472" y="2358332"/>
              <a:ext cx="2857500" cy="11430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023D0C6-06C3-3FF9-4B4F-B9825C955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22472" y="1264775"/>
              <a:ext cx="2857500" cy="1143000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A8B37D3-5F2C-F9B4-6FDD-B470722B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22472" y="179724"/>
              <a:ext cx="2857500" cy="1143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C595226C-AB01-CC56-8031-F99408680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2402" t="-2487" r="61040" b="76489"/>
            <a:stretch/>
          </p:blipFill>
          <p:spPr>
            <a:xfrm>
              <a:off x="5851525" y="3299596"/>
              <a:ext cx="187399" cy="4228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A67341-20C9-5E6E-6BD1-161B09B30F2F}"/>
                </a:ext>
              </a:extLst>
            </p:cNvPr>
            <p:cNvSpPr txBox="1"/>
            <p:nvPr/>
          </p:nvSpPr>
          <p:spPr>
            <a:xfrm>
              <a:off x="5396089" y="291719"/>
              <a:ext cx="553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229D-42E5-0D0C-8A8C-B35525FDD87F}"/>
                </a:ext>
              </a:extLst>
            </p:cNvPr>
            <p:cNvSpPr txBox="1"/>
            <p:nvPr/>
          </p:nvSpPr>
          <p:spPr>
            <a:xfrm>
              <a:off x="5392069" y="1264775"/>
              <a:ext cx="553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05C31F-2907-EABC-145C-A736B62F3729}"/>
                </a:ext>
              </a:extLst>
            </p:cNvPr>
            <p:cNvSpPr txBox="1"/>
            <p:nvPr/>
          </p:nvSpPr>
          <p:spPr>
            <a:xfrm>
              <a:off x="5392068" y="2332650"/>
              <a:ext cx="553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CD41F6-C71E-DBCA-8363-09464D224C66}"/>
                </a:ext>
              </a:extLst>
            </p:cNvPr>
            <p:cNvSpPr txBox="1"/>
            <p:nvPr/>
          </p:nvSpPr>
          <p:spPr>
            <a:xfrm>
              <a:off x="5392067" y="3434318"/>
              <a:ext cx="553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3ECADE-E31B-9584-1E81-938692D7A159}"/>
                </a:ext>
              </a:extLst>
            </p:cNvPr>
            <p:cNvSpPr txBox="1"/>
            <p:nvPr/>
          </p:nvSpPr>
          <p:spPr>
            <a:xfrm>
              <a:off x="5392066" y="4614236"/>
              <a:ext cx="553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06158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A061171-5B4C-B02F-1032-7AE11F76030E}"/>
              </a:ext>
            </a:extLst>
          </p:cNvPr>
          <p:cNvGrpSpPr/>
          <p:nvPr/>
        </p:nvGrpSpPr>
        <p:grpSpPr>
          <a:xfrm>
            <a:off x="1936376" y="1292327"/>
            <a:ext cx="8866094" cy="4368885"/>
            <a:chOff x="1936376" y="1292327"/>
            <a:chExt cx="8866094" cy="436888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2CD9421-251B-B18D-A659-FC21D59DEDED}"/>
                </a:ext>
              </a:extLst>
            </p:cNvPr>
            <p:cNvSpPr/>
            <p:nvPr/>
          </p:nvSpPr>
          <p:spPr>
            <a:xfrm>
              <a:off x="1936376" y="2191871"/>
              <a:ext cx="2138082" cy="213808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C9476C7-DC41-2531-49C3-C1D9B9078018}"/>
                </a:ext>
              </a:extLst>
            </p:cNvPr>
            <p:cNvSpPr/>
            <p:nvPr/>
          </p:nvSpPr>
          <p:spPr>
            <a:xfrm>
              <a:off x="9327776" y="2855259"/>
              <a:ext cx="811306" cy="8113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8BD72FC-D409-756E-DF4C-8D31BE0CB51B}"/>
                </a:ext>
              </a:extLst>
            </p:cNvPr>
            <p:cNvCxnSpPr>
              <a:stCxn id="2" idx="4"/>
            </p:cNvCxnSpPr>
            <p:nvPr/>
          </p:nvCxnSpPr>
          <p:spPr>
            <a:xfrm>
              <a:off x="3005417" y="4329953"/>
              <a:ext cx="20171" cy="133125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8EB6E8-FA48-2797-E9B0-4EF2E97F29DA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9733429" y="3666565"/>
              <a:ext cx="0" cy="199464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926250-D9A2-E15F-7687-6038E151C01C}"/>
                </a:ext>
              </a:extLst>
            </p:cNvPr>
            <p:cNvCxnSpPr>
              <a:cxnSpLocks/>
            </p:cNvCxnSpPr>
            <p:nvPr/>
          </p:nvCxnSpPr>
          <p:spPr>
            <a:xfrm>
              <a:off x="3160059" y="5123332"/>
              <a:ext cx="6441141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BABBA2-D666-369F-5393-5D8585FC7386}"/>
                </a:ext>
              </a:extLst>
            </p:cNvPr>
            <p:cNvCxnSpPr>
              <a:cxnSpLocks/>
              <a:endCxn id="3" idx="5"/>
            </p:cNvCxnSpPr>
            <p:nvPr/>
          </p:nvCxnSpPr>
          <p:spPr>
            <a:xfrm>
              <a:off x="9733429" y="3260912"/>
              <a:ext cx="286840" cy="286840"/>
            </a:xfrm>
            <a:prstGeom prst="line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2FE566C-BEB4-37BC-36B3-58303245A3FC}"/>
                    </a:ext>
                  </a:extLst>
                </p:cNvPr>
                <p:cNvSpPr txBox="1"/>
                <p:nvPr/>
              </p:nvSpPr>
              <p:spPr>
                <a:xfrm>
                  <a:off x="4839047" y="4671472"/>
                  <a:ext cx="3083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𝑜𝑟𝑏𝑖𝑡𝑎𝑙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2FE566C-BEB4-37BC-36B3-58303245A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9047" y="4671472"/>
                  <a:ext cx="3083163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98BFA9-CE93-23A5-E294-690253A9C182}"/>
                    </a:ext>
                  </a:extLst>
                </p:cNvPr>
                <p:cNvSpPr txBox="1"/>
                <p:nvPr/>
              </p:nvSpPr>
              <p:spPr>
                <a:xfrm>
                  <a:off x="2492272" y="1757000"/>
                  <a:ext cx="1026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98BFA9-CE93-23A5-E294-690253A9C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272" y="1757000"/>
                  <a:ext cx="102629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B537B9-B66D-6954-612B-FE80FE1E2573}"/>
                    </a:ext>
                  </a:extLst>
                </p:cNvPr>
                <p:cNvSpPr txBox="1"/>
                <p:nvPr/>
              </p:nvSpPr>
              <p:spPr>
                <a:xfrm>
                  <a:off x="9220284" y="2449607"/>
                  <a:ext cx="1026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B537B9-B66D-6954-612B-FE80FE1E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0284" y="2449607"/>
                  <a:ext cx="102629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AA8B4A-C6FE-8DE5-71EE-A3B9BC92DF56}"/>
                </a:ext>
              </a:extLst>
            </p:cNvPr>
            <p:cNvCxnSpPr>
              <a:cxnSpLocks/>
              <a:endCxn id="2" idx="5"/>
            </p:cNvCxnSpPr>
            <p:nvPr/>
          </p:nvCxnSpPr>
          <p:spPr>
            <a:xfrm>
              <a:off x="3005417" y="3260912"/>
              <a:ext cx="755926" cy="755926"/>
            </a:xfrm>
            <a:prstGeom prst="line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965E26-DE3A-6186-0500-F7D8E5A2F968}"/>
                </a:ext>
              </a:extLst>
            </p:cNvPr>
            <p:cNvSpPr/>
            <p:nvPr/>
          </p:nvSpPr>
          <p:spPr>
            <a:xfrm flipH="1">
              <a:off x="9186582" y="3200615"/>
              <a:ext cx="120600" cy="12059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A8683BC-016A-4F7B-55A1-43A6FFDC32CA}"/>
                    </a:ext>
                  </a:extLst>
                </p:cNvPr>
                <p:cNvSpPr txBox="1"/>
                <p:nvPr/>
              </p:nvSpPr>
              <p:spPr>
                <a:xfrm>
                  <a:off x="7424171" y="3244334"/>
                  <a:ext cx="18506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𝒕𝒆𝒔𝒕</m:t>
                        </m:r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𝒎𝒂𝒔𝒔</m:t>
                        </m:r>
                      </m:oMath>
                    </m:oMathPara>
                  </a14:m>
                  <a:endParaRPr lang="en-US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A8683BC-016A-4F7B-55A1-43A6FFDC3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4171" y="3244334"/>
                  <a:ext cx="185066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FE7BD7-FBCE-3302-9409-DEE129AB85B3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5891349" y="2223562"/>
              <a:ext cx="1058091" cy="1"/>
            </a:xfrm>
            <a:prstGeom prst="line">
              <a:avLst/>
            </a:prstGeom>
            <a:ln w="50800">
              <a:solidFill>
                <a:schemeClr val="bg2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7F67BD-C34E-A4CF-9124-E8B4F69BEA99}"/>
                </a:ext>
              </a:extLst>
            </p:cNvPr>
            <p:cNvSpPr txBox="1"/>
            <p:nvPr/>
          </p:nvSpPr>
          <p:spPr>
            <a:xfrm>
              <a:off x="6949440" y="1931175"/>
              <a:ext cx="60089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CC81F8-1EB2-115A-C97F-44866610939A}"/>
                </a:ext>
              </a:extLst>
            </p:cNvPr>
            <p:cNvSpPr txBox="1"/>
            <p:nvPr/>
          </p:nvSpPr>
          <p:spPr>
            <a:xfrm>
              <a:off x="5290458" y="1931174"/>
              <a:ext cx="60089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</a:rPr>
                <a:t>–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6E080D-E5FB-9EC6-81BA-84D282888532}"/>
                </a:ext>
              </a:extLst>
            </p:cNvPr>
            <p:cNvSpPr txBox="1"/>
            <p:nvPr/>
          </p:nvSpPr>
          <p:spPr>
            <a:xfrm>
              <a:off x="8664388" y="1641484"/>
              <a:ext cx="2138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Secondary (Satellite) </a:t>
              </a:r>
            </a:p>
            <a:p>
              <a:pPr algn="ctr"/>
              <a:r>
                <a:rPr lang="en-US" b="1" dirty="0"/>
                <a:t>Mass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505FD2-4D4D-6870-4732-B958DCEC1ACD}"/>
                </a:ext>
              </a:extLst>
            </p:cNvPr>
            <p:cNvSpPr txBox="1"/>
            <p:nvPr/>
          </p:nvSpPr>
          <p:spPr>
            <a:xfrm>
              <a:off x="1946461" y="1292327"/>
              <a:ext cx="2138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Primary Mass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688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9B0863-95E2-D89D-5714-AA3FB7F0DDDB}"/>
              </a:ext>
            </a:extLst>
          </p:cNvPr>
          <p:cNvGrpSpPr/>
          <p:nvPr/>
        </p:nvGrpSpPr>
        <p:grpSpPr>
          <a:xfrm>
            <a:off x="580018" y="756567"/>
            <a:ext cx="11031964" cy="5344866"/>
            <a:chOff x="141534" y="1455984"/>
            <a:chExt cx="11031964" cy="5344866"/>
          </a:xfrm>
        </p:grpSpPr>
        <p:pic>
          <p:nvPicPr>
            <p:cNvPr id="3" name="Picture 2" descr="A group of crabs on a white background&#10;&#10;Description automatically generated">
              <a:extLst>
                <a:ext uri="{FF2B5EF4-FFF2-40B4-BE49-F238E27FC236}">
                  <a16:creationId xmlns:a16="http://schemas.microsoft.com/office/drawing/2014/main" id="{3BFA8D79-83E9-192D-63E8-FC2784BEB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0" y="1455984"/>
              <a:ext cx="5687098" cy="5344866"/>
            </a:xfrm>
            <a:prstGeom prst="rect">
              <a:avLst/>
            </a:prstGeom>
          </p:spPr>
        </p:pic>
        <p:pic>
          <p:nvPicPr>
            <p:cNvPr id="5" name="Picture 4" descr="A colorful nebula in space with Reed Flute Cave in the background&#10;&#10;Description automatically generated">
              <a:extLst>
                <a:ext uri="{FF2B5EF4-FFF2-40B4-BE49-F238E27FC236}">
                  <a16:creationId xmlns:a16="http://schemas.microsoft.com/office/drawing/2014/main" id="{0F7E3D72-28CB-0447-A7B6-252A93622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34" y="1455984"/>
              <a:ext cx="5344866" cy="5344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43227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D73DEBB-B038-8C35-D66B-854ABB614996}"/>
              </a:ext>
            </a:extLst>
          </p:cNvPr>
          <p:cNvGrpSpPr/>
          <p:nvPr/>
        </p:nvGrpSpPr>
        <p:grpSpPr>
          <a:xfrm>
            <a:off x="1568877" y="0"/>
            <a:ext cx="8152547" cy="6858000"/>
            <a:chOff x="1568877" y="0"/>
            <a:chExt cx="8152547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C6EB47-E294-7824-6380-1145EEE66143}"/>
                </a:ext>
              </a:extLst>
            </p:cNvPr>
            <p:cNvSpPr/>
            <p:nvPr/>
          </p:nvSpPr>
          <p:spPr>
            <a:xfrm>
              <a:off x="1568877" y="0"/>
              <a:ext cx="815254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table of information&#10;&#10;Description automatically generated with medium confidence">
              <a:extLst>
                <a:ext uri="{FF2B5EF4-FFF2-40B4-BE49-F238E27FC236}">
                  <a16:creationId xmlns:a16="http://schemas.microsoft.com/office/drawing/2014/main" id="{C3E487C7-E04A-5B6D-86A6-F2DC1A1C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0576" y="0"/>
              <a:ext cx="7250848" cy="6858000"/>
            </a:xfrm>
            <a:prstGeom prst="rect">
              <a:avLst/>
            </a:prstGeom>
          </p:spPr>
        </p:pic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9149E64E-CB03-0EC7-4F3F-8BCE0A1639BC}"/>
                </a:ext>
              </a:extLst>
            </p:cNvPr>
            <p:cNvSpPr/>
            <p:nvPr/>
          </p:nvSpPr>
          <p:spPr>
            <a:xfrm>
              <a:off x="3124613" y="674514"/>
              <a:ext cx="237066" cy="475438"/>
            </a:xfrm>
            <a:prstGeom prst="leftBrace">
              <a:avLst>
                <a:gd name="adj1" fmla="val 36556"/>
                <a:gd name="adj2" fmla="val 50000"/>
              </a:avLst>
            </a:prstGeom>
            <a:ln w="38100">
              <a:solidFill>
                <a:srgbClr val="EEE8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EE8C0"/>
                </a:solidFill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92C6CA4A-8474-A23C-E9CA-A51BA71C09E7}"/>
                </a:ext>
              </a:extLst>
            </p:cNvPr>
            <p:cNvSpPr/>
            <p:nvPr/>
          </p:nvSpPr>
          <p:spPr>
            <a:xfrm>
              <a:off x="3124613" y="1188027"/>
              <a:ext cx="237066" cy="1376332"/>
            </a:xfrm>
            <a:prstGeom prst="leftBrace">
              <a:avLst>
                <a:gd name="adj1" fmla="val 36556"/>
                <a:gd name="adj2" fmla="val 50000"/>
              </a:avLst>
            </a:prstGeom>
            <a:ln w="38100">
              <a:solidFill>
                <a:srgbClr val="F3CF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B11CEE2C-0770-F0DA-D56C-B0D90F812510}"/>
                </a:ext>
              </a:extLst>
            </p:cNvPr>
            <p:cNvSpPr/>
            <p:nvPr/>
          </p:nvSpPr>
          <p:spPr>
            <a:xfrm>
              <a:off x="3124613" y="2629989"/>
              <a:ext cx="237066" cy="1815470"/>
            </a:xfrm>
            <a:prstGeom prst="leftBrace">
              <a:avLst>
                <a:gd name="adj1" fmla="val 36556"/>
                <a:gd name="adj2" fmla="val 50000"/>
              </a:avLst>
            </a:prstGeom>
            <a:ln w="38100">
              <a:solidFill>
                <a:srgbClr val="DC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9064077-0F14-1225-DAFF-E055D907C748}"/>
                </a:ext>
              </a:extLst>
            </p:cNvPr>
            <p:cNvSpPr/>
            <p:nvPr/>
          </p:nvSpPr>
          <p:spPr>
            <a:xfrm>
              <a:off x="3124613" y="4502446"/>
              <a:ext cx="237066" cy="955984"/>
            </a:xfrm>
            <a:prstGeom prst="leftBrace">
              <a:avLst>
                <a:gd name="adj1" fmla="val 36556"/>
                <a:gd name="adj2" fmla="val 50000"/>
              </a:avLst>
            </a:prstGeom>
            <a:ln w="38100">
              <a:solidFill>
                <a:srgbClr val="AB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2C05ED16-5021-0BA3-67FC-3385FA7DBB17}"/>
                </a:ext>
              </a:extLst>
            </p:cNvPr>
            <p:cNvSpPr/>
            <p:nvPr/>
          </p:nvSpPr>
          <p:spPr>
            <a:xfrm>
              <a:off x="3124613" y="5502808"/>
              <a:ext cx="237066" cy="1202232"/>
            </a:xfrm>
            <a:prstGeom prst="leftBrace">
              <a:avLst>
                <a:gd name="adj1" fmla="val 36556"/>
                <a:gd name="adj2" fmla="val 50000"/>
              </a:avLst>
            </a:prstGeom>
            <a:ln w="38100">
              <a:solidFill>
                <a:srgbClr val="319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4198B1-1AF6-B34C-6783-AEBC8D49396B}"/>
                </a:ext>
              </a:extLst>
            </p:cNvPr>
            <p:cNvSpPr txBox="1"/>
            <p:nvPr/>
          </p:nvSpPr>
          <p:spPr>
            <a:xfrm>
              <a:off x="1574801" y="729820"/>
              <a:ext cx="15498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rgbClr val="EEE8C0"/>
                  </a:solidFill>
                  <a:effectLst>
                    <a:glow rad="12700">
                      <a:schemeClr val="tx1"/>
                    </a:glo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Surface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9EFAF6-3635-5E83-A4B0-CBA2B017200F}"/>
                </a:ext>
              </a:extLst>
            </p:cNvPr>
            <p:cNvSpPr txBox="1"/>
            <p:nvPr/>
          </p:nvSpPr>
          <p:spPr>
            <a:xfrm>
              <a:off x="1574801" y="1693780"/>
              <a:ext cx="15498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rgbClr val="F3CFA1"/>
                  </a:solidFill>
                  <a:effectLst>
                    <a:glow rad="12700">
                      <a:schemeClr val="tx1"/>
                    </a:glo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Outer Crust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DC8DFC-9213-E14D-70E6-47F7766EB4AF}"/>
                </a:ext>
              </a:extLst>
            </p:cNvPr>
            <p:cNvSpPr txBox="1"/>
            <p:nvPr/>
          </p:nvSpPr>
          <p:spPr>
            <a:xfrm>
              <a:off x="1568877" y="3355311"/>
              <a:ext cx="15498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rgbClr val="DC9F9F"/>
                  </a:solidFill>
                  <a:effectLst>
                    <a:glow rad="12700">
                      <a:schemeClr val="tx1"/>
                    </a:glo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Inner Crust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4DC626-2A07-C51B-0C01-F6DFCA0E6D02}"/>
                </a:ext>
              </a:extLst>
            </p:cNvPr>
            <p:cNvSpPr txBox="1"/>
            <p:nvPr/>
          </p:nvSpPr>
          <p:spPr>
            <a:xfrm>
              <a:off x="1568877" y="4799395"/>
              <a:ext cx="15498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rgbClr val="ABD0BC"/>
                  </a:solidFill>
                  <a:effectLst>
                    <a:glow rad="12700">
                      <a:schemeClr val="tx1"/>
                    </a:glo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Outer Core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325B4-3E35-3CEF-01AF-F8955D8AF553}"/>
                </a:ext>
              </a:extLst>
            </p:cNvPr>
            <p:cNvSpPr txBox="1"/>
            <p:nvPr/>
          </p:nvSpPr>
          <p:spPr>
            <a:xfrm>
              <a:off x="1568877" y="5921511"/>
              <a:ext cx="15498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rgbClr val="3199C4"/>
                  </a:solidFill>
                  <a:effectLst>
                    <a:glow rad="12700">
                      <a:schemeClr val="tx1"/>
                    </a:glo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Inner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54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499C751-16DE-449A-D847-6FA3553C996F}"/>
              </a:ext>
            </a:extLst>
          </p:cNvPr>
          <p:cNvGrpSpPr/>
          <p:nvPr/>
        </p:nvGrpSpPr>
        <p:grpSpPr>
          <a:xfrm>
            <a:off x="2065866" y="491068"/>
            <a:ext cx="8043333" cy="5747827"/>
            <a:chOff x="2065866" y="491068"/>
            <a:chExt cx="8043333" cy="57478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8A915C-F919-8EA0-AE1F-AF2C829AA5D8}"/>
                </a:ext>
              </a:extLst>
            </p:cNvPr>
            <p:cNvSpPr/>
            <p:nvPr/>
          </p:nvSpPr>
          <p:spPr>
            <a:xfrm>
              <a:off x="2065866" y="491068"/>
              <a:ext cx="8043333" cy="5747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diagram of different types of food&#10;&#10;Description automatically generated">
              <a:extLst>
                <a:ext uri="{FF2B5EF4-FFF2-40B4-BE49-F238E27FC236}">
                  <a16:creationId xmlns:a16="http://schemas.microsoft.com/office/drawing/2014/main" id="{508C01C9-B14F-6EAF-7ECE-A97D6778E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5250" y="3429000"/>
              <a:ext cx="5501500" cy="2708828"/>
            </a:xfrm>
            <a:prstGeom prst="rect">
              <a:avLst/>
            </a:prstGeom>
          </p:spPr>
        </p:pic>
        <p:pic>
          <p:nvPicPr>
            <p:cNvPr id="5" name="Picture 4" descr="A diagram of a structure&#10;&#10;Description automatically generated">
              <a:extLst>
                <a:ext uri="{FF2B5EF4-FFF2-40B4-BE49-F238E27FC236}">
                  <a16:creationId xmlns:a16="http://schemas.microsoft.com/office/drawing/2014/main" id="{B0EA3B57-4193-DE84-0F2D-6BAFE5C08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619105"/>
              <a:ext cx="7772400" cy="2809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0254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D49335-5BCD-956E-C8E6-A6AE70573E5A}"/>
              </a:ext>
            </a:extLst>
          </p:cNvPr>
          <p:cNvGrpSpPr/>
          <p:nvPr/>
        </p:nvGrpSpPr>
        <p:grpSpPr>
          <a:xfrm>
            <a:off x="3179934" y="895074"/>
            <a:ext cx="5832131" cy="5067852"/>
            <a:chOff x="3234798" y="1790148"/>
            <a:chExt cx="5832131" cy="50678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922DBF-F91F-5A0C-4484-1757C8CFF651}"/>
                </a:ext>
              </a:extLst>
            </p:cNvPr>
            <p:cNvSpPr/>
            <p:nvPr/>
          </p:nvSpPr>
          <p:spPr>
            <a:xfrm>
              <a:off x="3234799" y="1790148"/>
              <a:ext cx="5832130" cy="5067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Diagram of a structure with text and arrows&#10;&#10;Description automatically generated with medium confidence">
              <a:extLst>
                <a:ext uri="{FF2B5EF4-FFF2-40B4-BE49-F238E27FC236}">
                  <a16:creationId xmlns:a16="http://schemas.microsoft.com/office/drawing/2014/main" id="{9C82F5BE-0EC7-CC86-5F58-3966737BD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4798" y="2159481"/>
              <a:ext cx="5832131" cy="469851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F39A34-8420-2E3B-0771-9CDC93AAC251}"/>
                </a:ext>
              </a:extLst>
            </p:cNvPr>
            <p:cNvSpPr txBox="1"/>
            <p:nvPr/>
          </p:nvSpPr>
          <p:spPr>
            <a:xfrm>
              <a:off x="4815839" y="1790149"/>
              <a:ext cx="256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Accretion Column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568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3C7B6-64DB-6EF4-A358-0AFA09DC23DD}"/>
              </a:ext>
            </a:extLst>
          </p:cNvPr>
          <p:cNvGrpSpPr/>
          <p:nvPr/>
        </p:nvGrpSpPr>
        <p:grpSpPr>
          <a:xfrm>
            <a:off x="580681" y="-475488"/>
            <a:ext cx="7765770" cy="7591638"/>
            <a:chOff x="580681" y="-475488"/>
            <a:chExt cx="7765770" cy="75916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81843B-13C5-BA75-398A-11A0BE7FCD04}"/>
                </a:ext>
              </a:extLst>
            </p:cNvPr>
            <p:cNvSpPr/>
            <p:nvPr/>
          </p:nvSpPr>
          <p:spPr>
            <a:xfrm>
              <a:off x="580681" y="-475488"/>
              <a:ext cx="7765770" cy="7591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diagram of a magnetic field&#10;&#10;Description automatically generated">
              <a:extLst>
                <a:ext uri="{FF2B5EF4-FFF2-40B4-BE49-F238E27FC236}">
                  <a16:creationId xmlns:a16="http://schemas.microsoft.com/office/drawing/2014/main" id="{6E0E230B-AA39-78FF-650C-5C0846AFB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681" y="-315214"/>
              <a:ext cx="3102779" cy="4073767"/>
            </a:xfrm>
            <a:prstGeom prst="rect">
              <a:avLst/>
            </a:prstGeom>
          </p:spPr>
        </p:pic>
        <p:pic>
          <p:nvPicPr>
            <p:cNvPr id="8" name="Picture 7" descr="A diagram of a hotspot&#10;&#10;Description automatically generated">
              <a:extLst>
                <a:ext uri="{FF2B5EF4-FFF2-40B4-BE49-F238E27FC236}">
                  <a16:creationId xmlns:a16="http://schemas.microsoft.com/office/drawing/2014/main" id="{2A466241-DB46-75F6-5406-A5D35D4FC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8465" y="3758553"/>
              <a:ext cx="6678094" cy="3357597"/>
            </a:xfrm>
            <a:prstGeom prst="rect">
              <a:avLst/>
            </a:prstGeom>
          </p:spPr>
        </p:pic>
        <p:pic>
          <p:nvPicPr>
            <p:cNvPr id="11" name="Picture 10" descr="Diagram of a structure with text and words&#10;&#10;Description automatically generated with medium confidence">
              <a:extLst>
                <a:ext uri="{FF2B5EF4-FFF2-40B4-BE49-F238E27FC236}">
                  <a16:creationId xmlns:a16="http://schemas.microsoft.com/office/drawing/2014/main" id="{9C86CF88-A45E-04FA-1957-04DD8C01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3460" y="-315215"/>
              <a:ext cx="4662991" cy="4073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23885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43C8776-5FCD-EC01-DC17-BE2A5362E397}"/>
              </a:ext>
            </a:extLst>
          </p:cNvPr>
          <p:cNvGrpSpPr/>
          <p:nvPr/>
        </p:nvGrpSpPr>
        <p:grpSpPr>
          <a:xfrm>
            <a:off x="2756953" y="0"/>
            <a:ext cx="6678094" cy="7431364"/>
            <a:chOff x="-582094" y="-137867"/>
            <a:chExt cx="11242266" cy="125103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30BEFD3-3EEF-0E30-DD51-4635585F2FE7}"/>
                </a:ext>
              </a:extLst>
            </p:cNvPr>
            <p:cNvGrpSpPr/>
            <p:nvPr/>
          </p:nvGrpSpPr>
          <p:grpSpPr>
            <a:xfrm>
              <a:off x="-582094" y="-137867"/>
              <a:ext cx="11242266" cy="6858000"/>
              <a:chOff x="-582094" y="-137867"/>
              <a:chExt cx="11242266" cy="6858000"/>
            </a:xfrm>
          </p:grpSpPr>
          <p:pic>
            <p:nvPicPr>
              <p:cNvPr id="3" name="Picture 2" descr="A diagram of a magnetic field&#10;&#10;Description automatically generated">
                <a:extLst>
                  <a:ext uri="{FF2B5EF4-FFF2-40B4-BE49-F238E27FC236}">
                    <a16:creationId xmlns:a16="http://schemas.microsoft.com/office/drawing/2014/main" id="{6748087C-6B4C-21F0-402F-33C294092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41293" y="-137867"/>
                <a:ext cx="6018879" cy="6858000"/>
              </a:xfrm>
              <a:prstGeom prst="rect">
                <a:avLst/>
              </a:prstGeom>
            </p:spPr>
          </p:pic>
          <p:pic>
            <p:nvPicPr>
              <p:cNvPr id="5" name="Picture 4" descr="A diagram of a magnetic field&#10;&#10;Description automatically generated">
                <a:extLst>
                  <a:ext uri="{FF2B5EF4-FFF2-40B4-BE49-F238E27FC236}">
                    <a16:creationId xmlns:a16="http://schemas.microsoft.com/office/drawing/2014/main" id="{6E0E230B-AA39-78FF-650C-5C0846AF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82094" y="-137867"/>
                <a:ext cx="5223387" cy="6858000"/>
              </a:xfrm>
              <a:prstGeom prst="rect">
                <a:avLst/>
              </a:prstGeom>
            </p:spPr>
          </p:pic>
        </p:grpSp>
        <p:pic>
          <p:nvPicPr>
            <p:cNvPr id="8" name="Picture 7" descr="A diagram of a hotspot&#10;&#10;Description automatically generated">
              <a:extLst>
                <a:ext uri="{FF2B5EF4-FFF2-40B4-BE49-F238E27FC236}">
                  <a16:creationId xmlns:a16="http://schemas.microsoft.com/office/drawing/2014/main" id="{2A466241-DB46-75F6-5406-A5D35D4FC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82094" y="6720133"/>
              <a:ext cx="11242266" cy="5652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9736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D0AAA86-8240-3BEF-235A-CB3D00ACB74C}"/>
              </a:ext>
            </a:extLst>
          </p:cNvPr>
          <p:cNvGrpSpPr/>
          <p:nvPr/>
        </p:nvGrpSpPr>
        <p:grpSpPr>
          <a:xfrm>
            <a:off x="3587750" y="0"/>
            <a:ext cx="5016500" cy="6490900"/>
            <a:chOff x="3587750" y="0"/>
            <a:chExt cx="5016500" cy="6490900"/>
          </a:xfrm>
        </p:grpSpPr>
        <p:pic>
          <p:nvPicPr>
            <p:cNvPr id="3" name="Picture 2" descr="A graph of different colors and lines&#10;&#10;Description automatically generated with medium confidence">
              <a:extLst>
                <a:ext uri="{FF2B5EF4-FFF2-40B4-BE49-F238E27FC236}">
                  <a16:creationId xmlns:a16="http://schemas.microsoft.com/office/drawing/2014/main" id="{10AA0BA3-3965-DAAE-9C40-89F0F28F8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50" y="0"/>
              <a:ext cx="5016500" cy="3733800"/>
            </a:xfrm>
            <a:prstGeom prst="rect">
              <a:avLst/>
            </a:prstGeom>
          </p:spPr>
        </p:pic>
        <p:pic>
          <p:nvPicPr>
            <p:cNvPr id="5" name="Picture 4" descr="Graph with colorful writing on it&#10;&#10;Description automatically generated">
              <a:extLst>
                <a:ext uri="{FF2B5EF4-FFF2-40B4-BE49-F238E27FC236}">
                  <a16:creationId xmlns:a16="http://schemas.microsoft.com/office/drawing/2014/main" id="{1B4EDF69-5139-1252-DF8D-164FDFE8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7750" y="3733800"/>
              <a:ext cx="5016500" cy="275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696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566892C8-7577-4433-BE8D-AE1659B030E5}"/>
              </a:ext>
            </a:extLst>
          </p:cNvPr>
          <p:cNvGrpSpPr/>
          <p:nvPr/>
        </p:nvGrpSpPr>
        <p:grpSpPr>
          <a:xfrm>
            <a:off x="2059842" y="1716222"/>
            <a:ext cx="8072316" cy="3425555"/>
            <a:chOff x="3956050" y="1559195"/>
            <a:chExt cx="8072316" cy="342555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A3C7D7B-4136-B58C-C245-CDAC696DB041}"/>
                </a:ext>
              </a:extLst>
            </p:cNvPr>
            <p:cNvGrpSpPr/>
            <p:nvPr/>
          </p:nvGrpSpPr>
          <p:grpSpPr>
            <a:xfrm>
              <a:off x="3956050" y="1711160"/>
              <a:ext cx="6683926" cy="3273590"/>
              <a:chOff x="3956050" y="1711160"/>
              <a:chExt cx="6683926" cy="327359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FBB34CD-0DB4-CDD3-EA3F-3BC7AF5BC409}"/>
                  </a:ext>
                </a:extLst>
              </p:cNvPr>
              <p:cNvGrpSpPr/>
              <p:nvPr/>
            </p:nvGrpSpPr>
            <p:grpSpPr>
              <a:xfrm>
                <a:off x="3956050" y="1873250"/>
                <a:ext cx="4279900" cy="3111500"/>
                <a:chOff x="3956050" y="1873250"/>
                <a:chExt cx="4279900" cy="3111500"/>
              </a:xfrm>
            </p:grpSpPr>
            <p:pic>
              <p:nvPicPr>
                <p:cNvPr id="9" name="Picture 8" descr="A diagram of a graph&#10;&#10;Description automatically generated">
                  <a:extLst>
                    <a:ext uri="{FF2B5EF4-FFF2-40B4-BE49-F238E27FC236}">
                      <a16:creationId xmlns:a16="http://schemas.microsoft.com/office/drawing/2014/main" id="{38E3E0BB-1365-9529-4D28-2C67ABDCC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56050" y="1873250"/>
                  <a:ext cx="4279900" cy="3111500"/>
                </a:xfrm>
                <a:prstGeom prst="rect">
                  <a:avLst/>
                </a:prstGeom>
              </p:spPr>
            </p:pic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05CDAD78-8081-91F4-C7BD-922B7CA03A01}"/>
                    </a:ext>
                  </a:extLst>
                </p:cNvPr>
                <p:cNvCxnSpPr/>
                <p:nvPr/>
              </p:nvCxnSpPr>
              <p:spPr>
                <a:xfrm flipV="1">
                  <a:off x="4465413" y="2215878"/>
                  <a:ext cx="3646381" cy="1632456"/>
                </a:xfrm>
                <a:prstGeom prst="line">
                  <a:avLst/>
                </a:prstGeom>
                <a:ln w="12700">
                  <a:solidFill>
                    <a:srgbClr val="0203FF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BB81C524-5C8D-53CF-3C79-BA04B4FB82ED}"/>
                    </a:ext>
                  </a:extLst>
                </p:cNvPr>
                <p:cNvCxnSpPr/>
                <p:nvPr/>
              </p:nvCxnSpPr>
              <p:spPr>
                <a:xfrm flipV="1">
                  <a:off x="4465413" y="2778476"/>
                  <a:ext cx="3646381" cy="1632456"/>
                </a:xfrm>
                <a:prstGeom prst="line">
                  <a:avLst/>
                </a:prstGeom>
                <a:ln w="12700">
                  <a:solidFill>
                    <a:srgbClr val="0203FF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919E58D-C455-6B16-831A-F6E6A05466B1}"/>
                    </a:ext>
                  </a:extLst>
                </p:cNvPr>
                <p:cNvCxnSpPr/>
                <p:nvPr/>
              </p:nvCxnSpPr>
              <p:spPr>
                <a:xfrm flipV="1">
                  <a:off x="4465413" y="2569724"/>
                  <a:ext cx="3646381" cy="1632456"/>
                </a:xfrm>
                <a:prstGeom prst="line">
                  <a:avLst/>
                </a:prstGeom>
                <a:ln w="12700">
                  <a:solidFill>
                    <a:srgbClr val="0203FF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1B176C3-7EF1-1B9D-7FF1-372CA55404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57124" y="3026496"/>
                  <a:ext cx="3294270" cy="1474818"/>
                </a:xfrm>
                <a:prstGeom prst="line">
                  <a:avLst/>
                </a:prstGeom>
                <a:ln w="12700">
                  <a:solidFill>
                    <a:srgbClr val="0203FF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60108B54-0E3F-AED0-58D2-9789E50C37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32037" y="3833219"/>
                      <a:ext cx="1346357" cy="3423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solidFill>
                            <a:srgbClr val="0203FF"/>
                          </a:solidFill>
                        </a:rPr>
                        <a:t>Spin-Up Line (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sz="800" b="1" i="1" smtClean="0">
                                  <a:solidFill>
                                    <a:srgbClr val="020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rgbClr val="0203FF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sz="800" b="1" i="1" dirty="0" smtClean="0">
                              <a:solidFill>
                                <a:srgbClr val="0203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1" i="1" dirty="0" smtClean="0">
                              <a:solidFill>
                                <a:srgbClr val="0203FF"/>
                              </a:solidFill>
                              <a:latin typeface="Cambria Math" panose="02040503050406030204" pitchFamily="18" charset="0"/>
                            </a:rPr>
                            <m:t>𝒄𝒐𝒏𝒔𝒕𝒂𝒏𝒕</m:t>
                          </m:r>
                        </m:oMath>
                      </a14:m>
                      <a:r>
                        <a:rPr lang="en-US" sz="800" b="1" dirty="0">
                          <a:solidFill>
                            <a:srgbClr val="0203FF"/>
                          </a:solidFill>
                        </a:rPr>
                        <a:t>)</a:t>
                      </a:r>
                    </a:p>
                    <a:p>
                      <a:r>
                        <a:rPr lang="en-US" sz="800" b="1" dirty="0">
                          <a:solidFill>
                            <a:srgbClr val="FF0600"/>
                          </a:solidFill>
                        </a:rPr>
                        <a:t>Death Line</a:t>
                      </a: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60108B54-0E3F-AED0-58D2-9789E50C37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32037" y="3833219"/>
                      <a:ext cx="1346357" cy="34233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1F05223-A860-9E78-36A9-2FEFB9A01192}"/>
                    </a:ext>
                  </a:extLst>
                </p:cNvPr>
                <p:cNvSpPr/>
                <p:nvPr/>
              </p:nvSpPr>
              <p:spPr>
                <a:xfrm>
                  <a:off x="4757124" y="3551013"/>
                  <a:ext cx="1408064" cy="85991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51BC50-D24C-45D9-CD78-BC7CEBE0B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4071" y="1723733"/>
                <a:ext cx="3205905" cy="1900734"/>
              </a:xfrm>
              <a:prstGeom prst="rect">
                <a:avLst/>
              </a:prstGeom>
              <a:ln w="25400">
                <a:solidFill>
                  <a:srgbClr val="000000"/>
                </a:solidFill>
              </a:ln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6207673-29D0-E53D-BA90-9847116FA463}"/>
                  </a:ext>
                </a:extLst>
              </p:cNvPr>
              <p:cNvCxnSpPr/>
              <p:nvPr/>
            </p:nvCxnSpPr>
            <p:spPr>
              <a:xfrm flipV="1">
                <a:off x="4757124" y="1711160"/>
                <a:ext cx="2676947" cy="181159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F35E0A9-E2C6-71A9-8B89-5CAE51C697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5188" y="3637040"/>
                <a:ext cx="4474788" cy="77389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EAC5961-3DD8-CA01-C435-6B44599FDEFD}"/>
                </a:ext>
              </a:extLst>
            </p:cNvPr>
            <p:cNvSpPr/>
            <p:nvPr/>
          </p:nvSpPr>
          <p:spPr>
            <a:xfrm>
              <a:off x="8961255" y="1950810"/>
              <a:ext cx="953416" cy="436970"/>
            </a:xfrm>
            <a:prstGeom prst="ellipse">
              <a:avLst/>
            </a:prstGeom>
            <a:solidFill>
              <a:schemeClr val="accent2">
                <a:alpha val="16134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1DDB6D4-3BC8-B2F8-4A8C-85050AF57879}"/>
                </a:ext>
              </a:extLst>
            </p:cNvPr>
            <p:cNvSpPr/>
            <p:nvPr/>
          </p:nvSpPr>
          <p:spPr>
            <a:xfrm>
              <a:off x="8343104" y="2652847"/>
              <a:ext cx="1571549" cy="392985"/>
            </a:xfrm>
            <a:prstGeom prst="ellipse">
              <a:avLst/>
            </a:prstGeom>
            <a:solidFill>
              <a:srgbClr val="BE62CB">
                <a:alpha val="16134"/>
              </a:srgbClr>
            </a:solidFill>
            <a:ln w="22225">
              <a:solidFill>
                <a:srgbClr val="BE62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E7DB8DB-4FCC-1EED-E594-3B90595C93AE}"/>
                </a:ext>
              </a:extLst>
            </p:cNvPr>
            <p:cNvSpPr/>
            <p:nvPr/>
          </p:nvSpPr>
          <p:spPr>
            <a:xfrm>
              <a:off x="9754725" y="2113890"/>
              <a:ext cx="393526" cy="730910"/>
            </a:xfrm>
            <a:prstGeom prst="ellipse">
              <a:avLst/>
            </a:prstGeom>
            <a:solidFill>
              <a:schemeClr val="accent6">
                <a:alpha val="16134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AEF954-7498-BDED-9715-FDB42F9E65B2}"/>
                </a:ext>
              </a:extLst>
            </p:cNvPr>
            <p:cNvGrpSpPr/>
            <p:nvPr/>
          </p:nvGrpSpPr>
          <p:grpSpPr>
            <a:xfrm>
              <a:off x="8406064" y="2215878"/>
              <a:ext cx="1529349" cy="628922"/>
              <a:chOff x="4696055" y="3458675"/>
              <a:chExt cx="2371643" cy="1040294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063788C-59C3-F6DD-4BBA-CD845DFF06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6055" y="4498969"/>
                <a:ext cx="2264441" cy="0"/>
              </a:xfrm>
              <a:prstGeom prst="straightConnector1">
                <a:avLst/>
              </a:prstGeom>
              <a:ln w="76200">
                <a:solidFill>
                  <a:schemeClr val="accent4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33524FD-DB57-6B0D-D1CA-6021B9A7E0DA}"/>
                  </a:ext>
                </a:extLst>
              </p:cNvPr>
              <p:cNvGrpSpPr/>
              <p:nvPr/>
            </p:nvGrpSpPr>
            <p:grpSpPr>
              <a:xfrm>
                <a:off x="5800642" y="3458675"/>
                <a:ext cx="1267056" cy="1004421"/>
                <a:chOff x="5475485" y="2904931"/>
                <a:chExt cx="1981725" cy="1983033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7B027920-E59F-A16A-8F38-0E7B048EE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5485" y="2904931"/>
                  <a:ext cx="1306599" cy="0"/>
                </a:xfrm>
                <a:prstGeom prst="straightConnector1">
                  <a:avLst/>
                </a:prstGeom>
                <a:ln w="76200">
                  <a:solidFill>
                    <a:schemeClr val="accent4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A80A1B47-B247-4EC4-457F-3686B6A01155}"/>
                    </a:ext>
                  </a:extLst>
                </p:cNvPr>
                <p:cNvSpPr/>
                <p:nvPr/>
              </p:nvSpPr>
              <p:spPr>
                <a:xfrm>
                  <a:off x="6075727" y="2904931"/>
                  <a:ext cx="1381483" cy="1901731"/>
                </a:xfrm>
                <a:prstGeom prst="arc">
                  <a:avLst/>
                </a:prstGeom>
                <a:ln w="762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C0D8DE4-BE98-2184-314F-6CD5480B3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7210" y="3802503"/>
                  <a:ext cx="0" cy="1085461"/>
                </a:xfrm>
                <a:prstGeom prst="straightConnector1">
                  <a:avLst/>
                </a:prstGeom>
                <a:ln w="76200">
                  <a:solidFill>
                    <a:schemeClr val="accent4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E6BE62F-02F9-F301-562B-19A66A2BE979}"/>
                    </a:ext>
                  </a:extLst>
                </p:cNvPr>
                <p:cNvSpPr txBox="1"/>
                <p:nvPr/>
              </p:nvSpPr>
              <p:spPr>
                <a:xfrm>
                  <a:off x="8555791" y="4080306"/>
                  <a:ext cx="3472575" cy="833305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228600" indent="-228600">
                    <a:buFont typeface="+mj-lt"/>
                    <a:buAutoNum type="arabicPeriod"/>
                  </a:pPr>
                  <a:r>
                    <a:rPr lang="en-US" sz="1200" b="1" dirty="0">
                      <a:solidFill>
                        <a:schemeClr val="accent2"/>
                      </a:solidFill>
                    </a:rPr>
                    <a:t>Spin-Down from loss of Rotational Energy</a:t>
                  </a:r>
                </a:p>
                <a:p>
                  <a:pPr marL="228600" indent="-228600">
                    <a:buFont typeface="+mj-lt"/>
                    <a:buAutoNum type="arabicPeriod"/>
                  </a:pPr>
                  <a:r>
                    <a:rPr lang="en-US" sz="1200" b="1" dirty="0">
                      <a:solidFill>
                        <a:schemeClr val="accent6"/>
                      </a:solidFill>
                    </a:rPr>
                    <a:t>Not energy energy to produce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p>
                      </m:sSup>
                    </m:oMath>
                  </a14:m>
                  <a:r>
                    <a:rPr lang="en-US" sz="1200" b="1" dirty="0">
                      <a:solidFill>
                        <a:schemeClr val="accent6"/>
                      </a:solidFill>
                    </a:rPr>
                    <a:t> pairs and and pulsar becomes undetectable</a:t>
                  </a:r>
                </a:p>
                <a:p>
                  <a:pPr marL="228600" indent="-228600">
                    <a:buFont typeface="+mj-lt"/>
                    <a:buAutoNum type="arabicPeriod"/>
                  </a:pPr>
                  <a:r>
                    <a:rPr lang="en-US" sz="1200" b="1" dirty="0">
                      <a:solidFill>
                        <a:srgbClr val="BE62CB"/>
                      </a:solidFill>
                    </a:rPr>
                    <a:t>Spin-Up from accretion form companion star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E6BE62F-02F9-F301-562B-19A66A2BE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5791" y="4080306"/>
                  <a:ext cx="3472575" cy="833305"/>
                </a:xfrm>
                <a:prstGeom prst="rect">
                  <a:avLst/>
                </a:prstGeom>
                <a:blipFill>
                  <a:blip r:embed="rId5"/>
                  <a:stretch>
                    <a:fillRect l="-365" b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7D86C0B-F6BC-D477-12E6-331292E81A57}"/>
                </a:ext>
              </a:extLst>
            </p:cNvPr>
            <p:cNvSpPr/>
            <p:nvPr/>
          </p:nvSpPr>
          <p:spPr>
            <a:xfrm>
              <a:off x="9530285" y="3092415"/>
              <a:ext cx="308617" cy="308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BE62CB"/>
                  </a:solidFill>
                </a:rPr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DE3469A-9E2E-6810-86D0-D99C34F9E4F5}"/>
                </a:ext>
              </a:extLst>
            </p:cNvPr>
            <p:cNvSpPr/>
            <p:nvPr/>
          </p:nvSpPr>
          <p:spPr>
            <a:xfrm>
              <a:off x="10228527" y="2261107"/>
              <a:ext cx="308617" cy="308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6"/>
                  </a:solidFill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DFBEC5-B6D5-3A46-6DCD-6E2970553449}"/>
                </a:ext>
              </a:extLst>
            </p:cNvPr>
            <p:cNvSpPr/>
            <p:nvPr/>
          </p:nvSpPr>
          <p:spPr>
            <a:xfrm>
              <a:off x="9283654" y="1559195"/>
              <a:ext cx="308617" cy="308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76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D3AA25-89D0-FEC1-57E1-56030B255A23}"/>
              </a:ext>
            </a:extLst>
          </p:cNvPr>
          <p:cNvGrpSpPr/>
          <p:nvPr/>
        </p:nvGrpSpPr>
        <p:grpSpPr>
          <a:xfrm>
            <a:off x="1366450" y="439615"/>
            <a:ext cx="7655355" cy="5978769"/>
            <a:chOff x="1366450" y="439615"/>
            <a:chExt cx="7655355" cy="5978769"/>
          </a:xfrm>
        </p:grpSpPr>
        <p:pic>
          <p:nvPicPr>
            <p:cNvPr id="3" name="Picture 2" descr="A graph of a pressure&#10;&#10;Description automatically generated">
              <a:extLst>
                <a:ext uri="{FF2B5EF4-FFF2-40B4-BE49-F238E27FC236}">
                  <a16:creationId xmlns:a16="http://schemas.microsoft.com/office/drawing/2014/main" id="{CFACFD84-E053-1B2B-1C74-7B9F0B40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450" y="439615"/>
              <a:ext cx="7655355" cy="5978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519AA4C-5D35-5A21-8446-BD7A9AEB6D2D}"/>
                </a:ext>
              </a:extLst>
            </p:cNvPr>
            <p:cNvSpPr/>
            <p:nvPr/>
          </p:nvSpPr>
          <p:spPr>
            <a:xfrm>
              <a:off x="2098430" y="3130061"/>
              <a:ext cx="5392615" cy="2719753"/>
            </a:xfrm>
            <a:custGeom>
              <a:avLst/>
              <a:gdLst>
                <a:gd name="connsiteX0" fmla="*/ 11723 w 5462954"/>
                <a:gd name="connsiteY0" fmla="*/ 0 h 2731476"/>
                <a:gd name="connsiteX1" fmla="*/ 1582615 w 5462954"/>
                <a:gd name="connsiteY1" fmla="*/ 0 h 2731476"/>
                <a:gd name="connsiteX2" fmla="*/ 5462954 w 5462954"/>
                <a:gd name="connsiteY2" fmla="*/ 2731476 h 2731476"/>
                <a:gd name="connsiteX3" fmla="*/ 0 w 5462954"/>
                <a:gd name="connsiteY3" fmla="*/ 2719753 h 2731476"/>
                <a:gd name="connsiteX4" fmla="*/ 11723 w 5462954"/>
                <a:gd name="connsiteY4" fmla="*/ 0 h 2731476"/>
                <a:gd name="connsiteX0" fmla="*/ 11723 w 5392615"/>
                <a:gd name="connsiteY0" fmla="*/ 0 h 2719753"/>
                <a:gd name="connsiteX1" fmla="*/ 1582615 w 5392615"/>
                <a:gd name="connsiteY1" fmla="*/ 0 h 2719753"/>
                <a:gd name="connsiteX2" fmla="*/ 5392615 w 5392615"/>
                <a:gd name="connsiteY2" fmla="*/ 2696306 h 2719753"/>
                <a:gd name="connsiteX3" fmla="*/ 0 w 5392615"/>
                <a:gd name="connsiteY3" fmla="*/ 2719753 h 2719753"/>
                <a:gd name="connsiteX4" fmla="*/ 11723 w 5392615"/>
                <a:gd name="connsiteY4" fmla="*/ 0 h 271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2615" h="2719753">
                  <a:moveTo>
                    <a:pt x="11723" y="0"/>
                  </a:moveTo>
                  <a:lnTo>
                    <a:pt x="1582615" y="0"/>
                  </a:lnTo>
                  <a:lnTo>
                    <a:pt x="5392615" y="2696306"/>
                  </a:lnTo>
                  <a:lnTo>
                    <a:pt x="0" y="2719753"/>
                  </a:lnTo>
                  <a:cubicBezTo>
                    <a:pt x="3908" y="1813169"/>
                    <a:pt x="7815" y="906584"/>
                    <a:pt x="11723" y="0"/>
                  </a:cubicBez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B670101-C5B5-7CC2-3A0F-A2D41C9D7DEE}"/>
                </a:ext>
              </a:extLst>
            </p:cNvPr>
            <p:cNvSpPr/>
            <p:nvPr/>
          </p:nvSpPr>
          <p:spPr>
            <a:xfrm>
              <a:off x="2098431" y="5509846"/>
              <a:ext cx="6775938" cy="328246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3977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34A29D-9A87-E6A6-A1D0-C02454FB7D9D}"/>
              </a:ext>
            </a:extLst>
          </p:cNvPr>
          <p:cNvGrpSpPr/>
          <p:nvPr/>
        </p:nvGrpSpPr>
        <p:grpSpPr>
          <a:xfrm>
            <a:off x="1016000" y="685797"/>
            <a:ext cx="10708258" cy="5486404"/>
            <a:chOff x="1016000" y="685797"/>
            <a:chExt cx="10708258" cy="54864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4B4793-CEB7-2162-1A47-44343BDD2AAE}"/>
                </a:ext>
              </a:extLst>
            </p:cNvPr>
            <p:cNvSpPr/>
            <p:nvPr/>
          </p:nvSpPr>
          <p:spPr>
            <a:xfrm>
              <a:off x="1016000" y="685797"/>
              <a:ext cx="10708258" cy="5486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2097B1-C6B1-4788-3AD9-451D50FAF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685800"/>
              <a:ext cx="5486400" cy="5486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CB624F-63DE-5F3F-2D6C-C08CCF4EE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9269" y="685801"/>
              <a:ext cx="4824989" cy="548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59903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35D23F1-1529-E440-3208-14E412F707E6}"/>
              </a:ext>
            </a:extLst>
          </p:cNvPr>
          <p:cNvGrpSpPr/>
          <p:nvPr/>
        </p:nvGrpSpPr>
        <p:grpSpPr>
          <a:xfrm>
            <a:off x="2657139" y="957429"/>
            <a:ext cx="6852621" cy="4615032"/>
            <a:chOff x="2657139" y="957429"/>
            <a:chExt cx="6852621" cy="4615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D26416-9BAE-028E-66AD-53B55153EA90}"/>
                </a:ext>
              </a:extLst>
            </p:cNvPr>
            <p:cNvSpPr/>
            <p:nvPr/>
          </p:nvSpPr>
          <p:spPr>
            <a:xfrm>
              <a:off x="2657139" y="957429"/>
              <a:ext cx="6852621" cy="4615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C68E6702-8EAD-2DDB-E6A5-61B52B475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824"/>
            <a:stretch/>
          </p:blipFill>
          <p:spPr>
            <a:xfrm>
              <a:off x="5499997" y="957431"/>
              <a:ext cx="3859901" cy="446980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56C225-2262-6970-5DA4-9CAFAF3E6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586" r="30723" b="71791"/>
            <a:stretch/>
          </p:blipFill>
          <p:spPr>
            <a:xfrm>
              <a:off x="2832102" y="2225040"/>
              <a:ext cx="2226834" cy="1934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7740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AD76CA-9DF8-4953-26BA-F7BC177979AC}"/>
              </a:ext>
            </a:extLst>
          </p:cNvPr>
          <p:cNvGrpSpPr/>
          <p:nvPr/>
        </p:nvGrpSpPr>
        <p:grpSpPr>
          <a:xfrm>
            <a:off x="1237129" y="1514343"/>
            <a:ext cx="10828756" cy="3832004"/>
            <a:chOff x="1237129" y="1514343"/>
            <a:chExt cx="10828756" cy="3832004"/>
          </a:xfrm>
        </p:grpSpPr>
        <p:pic>
          <p:nvPicPr>
            <p:cNvPr id="7" name="Picture 6" descr="A diagram of a black hole regions&#10;&#10;Description automatically generated">
              <a:extLst>
                <a:ext uri="{FF2B5EF4-FFF2-40B4-BE49-F238E27FC236}">
                  <a16:creationId xmlns:a16="http://schemas.microsoft.com/office/drawing/2014/main" id="{8DB49352-38BF-1411-8DE5-2870C9C7E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7129" y="1522866"/>
              <a:ext cx="4067533" cy="382348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BC2362-55D7-EB4D-E3A7-50D35C529CE7}"/>
                </a:ext>
              </a:extLst>
            </p:cNvPr>
            <p:cNvGrpSpPr/>
            <p:nvPr/>
          </p:nvGrpSpPr>
          <p:grpSpPr>
            <a:xfrm>
              <a:off x="5304662" y="1514343"/>
              <a:ext cx="6761223" cy="3829314"/>
              <a:chOff x="4562385" y="376200"/>
              <a:chExt cx="6761223" cy="3829314"/>
            </a:xfrm>
          </p:grpSpPr>
          <p:pic>
            <p:nvPicPr>
              <p:cNvPr id="3" name="Picture 2" descr="A diagram of a sphere&#10;&#10;Description automatically generated with medium confidence">
                <a:extLst>
                  <a:ext uri="{FF2B5EF4-FFF2-40B4-BE49-F238E27FC236}">
                    <a16:creationId xmlns:a16="http://schemas.microsoft.com/office/drawing/2014/main" id="{576153B8-7214-0A6F-E071-379915F5FB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53"/>
              <a:stretch/>
            </p:blipFill>
            <p:spPr>
              <a:xfrm>
                <a:off x="4562385" y="376200"/>
                <a:ext cx="6761223" cy="382931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F3B4FF-AB47-88E6-2B8D-BE611572064B}"/>
                  </a:ext>
                </a:extLst>
              </p:cNvPr>
              <p:cNvSpPr txBox="1"/>
              <p:nvPr/>
            </p:nvSpPr>
            <p:spPr>
              <a:xfrm>
                <a:off x="4562385" y="2820519"/>
                <a:ext cx="212797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 = 0.95999</a:t>
                </a:r>
              </a:p>
              <a:p>
                <a:r>
                  <a:rPr lang="en-US" sz="1400" dirty="0">
                    <a:solidFill>
                      <a:srgbClr val="A6A6A6"/>
                    </a:solidFill>
                  </a:rPr>
                  <a:t>Outer </a:t>
                </a:r>
                <a:r>
                  <a:rPr lang="en-US" sz="1400" dirty="0" err="1">
                    <a:solidFill>
                      <a:srgbClr val="A6A6A6"/>
                    </a:solidFill>
                  </a:rPr>
                  <a:t>Ergosurface</a:t>
                </a:r>
                <a:endParaRPr lang="en-US" sz="1400" dirty="0">
                  <a:solidFill>
                    <a:srgbClr val="A6A6A6"/>
                  </a:solidFill>
                </a:endParaRPr>
              </a:p>
              <a:p>
                <a:r>
                  <a:rPr lang="en-US" sz="1400" dirty="0">
                    <a:solidFill>
                      <a:srgbClr val="3E8AC8"/>
                    </a:solidFill>
                  </a:rPr>
                  <a:t>Outer Event Horizon</a:t>
                </a:r>
              </a:p>
              <a:p>
                <a:r>
                  <a:rPr lang="en-US" sz="1400" dirty="0">
                    <a:solidFill>
                      <a:srgbClr val="E76C01"/>
                    </a:solidFill>
                  </a:rPr>
                  <a:t>Inner Event Horizon</a:t>
                </a:r>
              </a:p>
              <a:p>
                <a:r>
                  <a:rPr lang="en-US" sz="1400" dirty="0">
                    <a:solidFill>
                      <a:srgbClr val="BE62CB"/>
                    </a:solidFill>
                  </a:rPr>
                  <a:t>Inner </a:t>
                </a:r>
                <a:r>
                  <a:rPr lang="en-US" sz="1400" dirty="0" err="1">
                    <a:solidFill>
                      <a:srgbClr val="BE62CB"/>
                    </a:solidFill>
                  </a:rPr>
                  <a:t>Ergosurface</a:t>
                </a:r>
                <a:endParaRPr lang="en-US" sz="1400" dirty="0">
                  <a:solidFill>
                    <a:srgbClr val="BE62CB"/>
                  </a:solidFill>
                </a:endParaRPr>
              </a:p>
              <a:p>
                <a:r>
                  <a:rPr lang="en-US" sz="1400" dirty="0">
                    <a:solidFill>
                      <a:srgbClr val="FF0100"/>
                    </a:solidFill>
                  </a:rPr>
                  <a:t>Singularity Ring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718AC5E-5CF4-479A-7C76-06B80DA9D171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360" y="384723"/>
                    <a:ext cx="33528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bg1"/>
                        </a:solidFill>
                      </a:rPr>
                      <a:t>Kerr Black Hole </a:t>
                    </a:r>
                    <a14:m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&gt; 0 )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718AC5E-5CF4-479A-7C76-06B80DA9D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0360" y="384723"/>
                    <a:ext cx="3352800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740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454705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BE8213-711B-EF84-04C7-91222E2A5553}"/>
              </a:ext>
            </a:extLst>
          </p:cNvPr>
          <p:cNvGrpSpPr/>
          <p:nvPr/>
        </p:nvGrpSpPr>
        <p:grpSpPr>
          <a:xfrm>
            <a:off x="7772400" y="139700"/>
            <a:ext cx="4343400" cy="3289300"/>
            <a:chOff x="7772400" y="139700"/>
            <a:chExt cx="4343400" cy="3289300"/>
          </a:xfrm>
        </p:grpSpPr>
        <p:pic>
          <p:nvPicPr>
            <p:cNvPr id="5" name="Picture 4" descr="A diagram of a graph and 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63E39FED-0F8E-AAF2-9DD8-70BCDE26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139700"/>
              <a:ext cx="4343400" cy="32893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8F07C3-349E-D4D2-F717-01CEC47E1C18}"/>
                </a:ext>
              </a:extLst>
            </p:cNvPr>
            <p:cNvSpPr/>
            <p:nvPr/>
          </p:nvSpPr>
          <p:spPr>
            <a:xfrm>
              <a:off x="8358476" y="2067805"/>
              <a:ext cx="636668" cy="426374"/>
            </a:xfrm>
            <a:custGeom>
              <a:avLst/>
              <a:gdLst>
                <a:gd name="connsiteX0" fmla="*/ 0 w 638239"/>
                <a:gd name="connsiteY0" fmla="*/ 0 h 441857"/>
                <a:gd name="connsiteX1" fmla="*/ 638239 w 638239"/>
                <a:gd name="connsiteY1" fmla="*/ 0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418500 w 638239"/>
                <a:gd name="connsiteY1" fmla="*/ 251637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145312 w 638239"/>
                <a:gd name="connsiteY0" fmla="*/ 0 h 360341"/>
                <a:gd name="connsiteX1" fmla="*/ 351160 w 638239"/>
                <a:gd name="connsiteY1" fmla="*/ 3545 h 360341"/>
                <a:gd name="connsiteX2" fmla="*/ 638239 w 638239"/>
                <a:gd name="connsiteY2" fmla="*/ 360341 h 360341"/>
                <a:gd name="connsiteX3" fmla="*/ 0 w 638239"/>
                <a:gd name="connsiteY3" fmla="*/ 360341 h 360341"/>
                <a:gd name="connsiteX4" fmla="*/ 145312 w 638239"/>
                <a:gd name="connsiteY4" fmla="*/ 0 h 360341"/>
                <a:gd name="connsiteX0" fmla="*/ 145312 w 638239"/>
                <a:gd name="connsiteY0" fmla="*/ 66558 h 426899"/>
                <a:gd name="connsiteX1" fmla="*/ 351160 w 638239"/>
                <a:gd name="connsiteY1" fmla="*/ 70103 h 426899"/>
                <a:gd name="connsiteX2" fmla="*/ 638239 w 638239"/>
                <a:gd name="connsiteY2" fmla="*/ 426899 h 426899"/>
                <a:gd name="connsiteX3" fmla="*/ 0 w 638239"/>
                <a:gd name="connsiteY3" fmla="*/ 426899 h 426899"/>
                <a:gd name="connsiteX4" fmla="*/ 145312 w 638239"/>
                <a:gd name="connsiteY4" fmla="*/ 66558 h 426899"/>
                <a:gd name="connsiteX0" fmla="*/ 145312 w 638239"/>
                <a:gd name="connsiteY0" fmla="*/ 67339 h 427680"/>
                <a:gd name="connsiteX1" fmla="*/ 351160 w 638239"/>
                <a:gd name="connsiteY1" fmla="*/ 70884 h 427680"/>
                <a:gd name="connsiteX2" fmla="*/ 638239 w 638239"/>
                <a:gd name="connsiteY2" fmla="*/ 427680 h 427680"/>
                <a:gd name="connsiteX3" fmla="*/ 0 w 638239"/>
                <a:gd name="connsiteY3" fmla="*/ 427680 h 427680"/>
                <a:gd name="connsiteX4" fmla="*/ 145312 w 638239"/>
                <a:gd name="connsiteY4" fmla="*/ 67339 h 427680"/>
                <a:gd name="connsiteX0" fmla="*/ 145312 w 638618"/>
                <a:gd name="connsiteY0" fmla="*/ 67339 h 427680"/>
                <a:gd name="connsiteX1" fmla="*/ 351160 w 638618"/>
                <a:gd name="connsiteY1" fmla="*/ 70884 h 427680"/>
                <a:gd name="connsiteX2" fmla="*/ 638239 w 638618"/>
                <a:gd name="connsiteY2" fmla="*/ 427680 h 427680"/>
                <a:gd name="connsiteX3" fmla="*/ 0 w 638618"/>
                <a:gd name="connsiteY3" fmla="*/ 427680 h 427680"/>
                <a:gd name="connsiteX4" fmla="*/ 145312 w 638618"/>
                <a:gd name="connsiteY4" fmla="*/ 67339 h 42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618" h="427680">
                  <a:moveTo>
                    <a:pt x="145312" y="67339"/>
                  </a:moveTo>
                  <a:cubicBezTo>
                    <a:pt x="192663" y="-83879"/>
                    <a:pt x="332162" y="66158"/>
                    <a:pt x="351160" y="70884"/>
                  </a:cubicBezTo>
                  <a:cubicBezTo>
                    <a:pt x="553178" y="246523"/>
                    <a:pt x="645328" y="425706"/>
                    <a:pt x="638239" y="427680"/>
                  </a:cubicBezTo>
                  <a:lnTo>
                    <a:pt x="0" y="427680"/>
                  </a:lnTo>
                  <a:lnTo>
                    <a:pt x="145312" y="67339"/>
                  </a:lnTo>
                  <a:close/>
                </a:path>
              </a:pathLst>
            </a:custGeom>
            <a:solidFill>
              <a:srgbClr val="A4C7E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5B20C58D-99ED-67FA-E1D8-B406137E63DA}"/>
                </a:ext>
              </a:extLst>
            </p:cNvPr>
            <p:cNvSpPr/>
            <p:nvPr/>
          </p:nvSpPr>
          <p:spPr>
            <a:xfrm rot="10800000">
              <a:off x="9017695" y="2497723"/>
              <a:ext cx="636668" cy="426374"/>
            </a:xfrm>
            <a:custGeom>
              <a:avLst/>
              <a:gdLst>
                <a:gd name="connsiteX0" fmla="*/ 0 w 638239"/>
                <a:gd name="connsiteY0" fmla="*/ 0 h 441857"/>
                <a:gd name="connsiteX1" fmla="*/ 638239 w 638239"/>
                <a:gd name="connsiteY1" fmla="*/ 0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418500 w 638239"/>
                <a:gd name="connsiteY1" fmla="*/ 251637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145312 w 638239"/>
                <a:gd name="connsiteY0" fmla="*/ 0 h 360341"/>
                <a:gd name="connsiteX1" fmla="*/ 351160 w 638239"/>
                <a:gd name="connsiteY1" fmla="*/ 3545 h 360341"/>
                <a:gd name="connsiteX2" fmla="*/ 638239 w 638239"/>
                <a:gd name="connsiteY2" fmla="*/ 360341 h 360341"/>
                <a:gd name="connsiteX3" fmla="*/ 0 w 638239"/>
                <a:gd name="connsiteY3" fmla="*/ 360341 h 360341"/>
                <a:gd name="connsiteX4" fmla="*/ 145312 w 638239"/>
                <a:gd name="connsiteY4" fmla="*/ 0 h 360341"/>
                <a:gd name="connsiteX0" fmla="*/ 145312 w 638239"/>
                <a:gd name="connsiteY0" fmla="*/ 66558 h 426899"/>
                <a:gd name="connsiteX1" fmla="*/ 351160 w 638239"/>
                <a:gd name="connsiteY1" fmla="*/ 70103 h 426899"/>
                <a:gd name="connsiteX2" fmla="*/ 638239 w 638239"/>
                <a:gd name="connsiteY2" fmla="*/ 426899 h 426899"/>
                <a:gd name="connsiteX3" fmla="*/ 0 w 638239"/>
                <a:gd name="connsiteY3" fmla="*/ 426899 h 426899"/>
                <a:gd name="connsiteX4" fmla="*/ 145312 w 638239"/>
                <a:gd name="connsiteY4" fmla="*/ 66558 h 426899"/>
                <a:gd name="connsiteX0" fmla="*/ 145312 w 638239"/>
                <a:gd name="connsiteY0" fmla="*/ 67339 h 427680"/>
                <a:gd name="connsiteX1" fmla="*/ 351160 w 638239"/>
                <a:gd name="connsiteY1" fmla="*/ 70884 h 427680"/>
                <a:gd name="connsiteX2" fmla="*/ 638239 w 638239"/>
                <a:gd name="connsiteY2" fmla="*/ 427680 h 427680"/>
                <a:gd name="connsiteX3" fmla="*/ 0 w 638239"/>
                <a:gd name="connsiteY3" fmla="*/ 427680 h 427680"/>
                <a:gd name="connsiteX4" fmla="*/ 145312 w 638239"/>
                <a:gd name="connsiteY4" fmla="*/ 67339 h 427680"/>
                <a:gd name="connsiteX0" fmla="*/ 145312 w 638618"/>
                <a:gd name="connsiteY0" fmla="*/ 67339 h 427680"/>
                <a:gd name="connsiteX1" fmla="*/ 351160 w 638618"/>
                <a:gd name="connsiteY1" fmla="*/ 70884 h 427680"/>
                <a:gd name="connsiteX2" fmla="*/ 638239 w 638618"/>
                <a:gd name="connsiteY2" fmla="*/ 427680 h 427680"/>
                <a:gd name="connsiteX3" fmla="*/ 0 w 638618"/>
                <a:gd name="connsiteY3" fmla="*/ 427680 h 427680"/>
                <a:gd name="connsiteX4" fmla="*/ 145312 w 638618"/>
                <a:gd name="connsiteY4" fmla="*/ 67339 h 42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618" h="427680">
                  <a:moveTo>
                    <a:pt x="145312" y="67339"/>
                  </a:moveTo>
                  <a:cubicBezTo>
                    <a:pt x="192663" y="-83879"/>
                    <a:pt x="332162" y="66158"/>
                    <a:pt x="351160" y="70884"/>
                  </a:cubicBezTo>
                  <a:cubicBezTo>
                    <a:pt x="553178" y="246523"/>
                    <a:pt x="645328" y="425706"/>
                    <a:pt x="638239" y="427680"/>
                  </a:cubicBezTo>
                  <a:lnTo>
                    <a:pt x="0" y="427680"/>
                  </a:lnTo>
                  <a:lnTo>
                    <a:pt x="145312" y="67339"/>
                  </a:lnTo>
                  <a:close/>
                </a:path>
              </a:pathLst>
            </a:custGeom>
            <a:solidFill>
              <a:srgbClr val="E53E34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C69CC97E-B6C0-A957-0FE4-5FDAD4503A9D}"/>
                </a:ext>
              </a:extLst>
            </p:cNvPr>
            <p:cNvSpPr/>
            <p:nvPr/>
          </p:nvSpPr>
          <p:spPr>
            <a:xfrm rot="10800000">
              <a:off x="10776549" y="2494179"/>
              <a:ext cx="1057794" cy="550218"/>
            </a:xfrm>
            <a:custGeom>
              <a:avLst/>
              <a:gdLst>
                <a:gd name="connsiteX0" fmla="*/ 0 w 638239"/>
                <a:gd name="connsiteY0" fmla="*/ 0 h 441857"/>
                <a:gd name="connsiteX1" fmla="*/ 638239 w 638239"/>
                <a:gd name="connsiteY1" fmla="*/ 0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418500 w 638239"/>
                <a:gd name="connsiteY1" fmla="*/ 251637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145312 w 638239"/>
                <a:gd name="connsiteY0" fmla="*/ 0 h 360341"/>
                <a:gd name="connsiteX1" fmla="*/ 351160 w 638239"/>
                <a:gd name="connsiteY1" fmla="*/ 3545 h 360341"/>
                <a:gd name="connsiteX2" fmla="*/ 638239 w 638239"/>
                <a:gd name="connsiteY2" fmla="*/ 360341 h 360341"/>
                <a:gd name="connsiteX3" fmla="*/ 0 w 638239"/>
                <a:gd name="connsiteY3" fmla="*/ 360341 h 360341"/>
                <a:gd name="connsiteX4" fmla="*/ 145312 w 638239"/>
                <a:gd name="connsiteY4" fmla="*/ 0 h 360341"/>
                <a:gd name="connsiteX0" fmla="*/ 145312 w 638239"/>
                <a:gd name="connsiteY0" fmla="*/ 66558 h 426899"/>
                <a:gd name="connsiteX1" fmla="*/ 351160 w 638239"/>
                <a:gd name="connsiteY1" fmla="*/ 70103 h 426899"/>
                <a:gd name="connsiteX2" fmla="*/ 638239 w 638239"/>
                <a:gd name="connsiteY2" fmla="*/ 426899 h 426899"/>
                <a:gd name="connsiteX3" fmla="*/ 0 w 638239"/>
                <a:gd name="connsiteY3" fmla="*/ 426899 h 426899"/>
                <a:gd name="connsiteX4" fmla="*/ 145312 w 638239"/>
                <a:gd name="connsiteY4" fmla="*/ 66558 h 426899"/>
                <a:gd name="connsiteX0" fmla="*/ 145312 w 638239"/>
                <a:gd name="connsiteY0" fmla="*/ 67339 h 427680"/>
                <a:gd name="connsiteX1" fmla="*/ 351160 w 638239"/>
                <a:gd name="connsiteY1" fmla="*/ 70884 h 427680"/>
                <a:gd name="connsiteX2" fmla="*/ 638239 w 638239"/>
                <a:gd name="connsiteY2" fmla="*/ 427680 h 427680"/>
                <a:gd name="connsiteX3" fmla="*/ 0 w 638239"/>
                <a:gd name="connsiteY3" fmla="*/ 427680 h 427680"/>
                <a:gd name="connsiteX4" fmla="*/ 145312 w 638239"/>
                <a:gd name="connsiteY4" fmla="*/ 67339 h 427680"/>
                <a:gd name="connsiteX0" fmla="*/ 145312 w 638618"/>
                <a:gd name="connsiteY0" fmla="*/ 67339 h 427680"/>
                <a:gd name="connsiteX1" fmla="*/ 351160 w 638618"/>
                <a:gd name="connsiteY1" fmla="*/ 70884 h 427680"/>
                <a:gd name="connsiteX2" fmla="*/ 638239 w 638618"/>
                <a:gd name="connsiteY2" fmla="*/ 427680 h 427680"/>
                <a:gd name="connsiteX3" fmla="*/ 0 w 638618"/>
                <a:gd name="connsiteY3" fmla="*/ 427680 h 427680"/>
                <a:gd name="connsiteX4" fmla="*/ 145312 w 638618"/>
                <a:gd name="connsiteY4" fmla="*/ 67339 h 427680"/>
                <a:gd name="connsiteX0" fmla="*/ 103317 w 638618"/>
                <a:gd name="connsiteY0" fmla="*/ 65407 h 433411"/>
                <a:gd name="connsiteX1" fmla="*/ 351160 w 638618"/>
                <a:gd name="connsiteY1" fmla="*/ 76615 h 433411"/>
                <a:gd name="connsiteX2" fmla="*/ 638239 w 638618"/>
                <a:gd name="connsiteY2" fmla="*/ 433411 h 433411"/>
                <a:gd name="connsiteX3" fmla="*/ 0 w 638618"/>
                <a:gd name="connsiteY3" fmla="*/ 433411 h 433411"/>
                <a:gd name="connsiteX4" fmla="*/ 103317 w 638618"/>
                <a:gd name="connsiteY4" fmla="*/ 65407 h 433411"/>
                <a:gd name="connsiteX0" fmla="*/ 103317 w 638507"/>
                <a:gd name="connsiteY0" fmla="*/ 74659 h 442663"/>
                <a:gd name="connsiteX1" fmla="*/ 309166 w 638507"/>
                <a:gd name="connsiteY1" fmla="*/ 52660 h 442663"/>
                <a:gd name="connsiteX2" fmla="*/ 638239 w 638507"/>
                <a:gd name="connsiteY2" fmla="*/ 442663 h 442663"/>
                <a:gd name="connsiteX3" fmla="*/ 0 w 638507"/>
                <a:gd name="connsiteY3" fmla="*/ 442663 h 442663"/>
                <a:gd name="connsiteX4" fmla="*/ 103317 w 638507"/>
                <a:gd name="connsiteY4" fmla="*/ 74659 h 442663"/>
                <a:gd name="connsiteX0" fmla="*/ 103317 w 658471"/>
                <a:gd name="connsiteY0" fmla="*/ 74659 h 442663"/>
                <a:gd name="connsiteX1" fmla="*/ 309166 w 658471"/>
                <a:gd name="connsiteY1" fmla="*/ 52660 h 442663"/>
                <a:gd name="connsiteX2" fmla="*/ 658237 w 658471"/>
                <a:gd name="connsiteY2" fmla="*/ 440109 h 442663"/>
                <a:gd name="connsiteX3" fmla="*/ 0 w 658471"/>
                <a:gd name="connsiteY3" fmla="*/ 442663 h 442663"/>
                <a:gd name="connsiteX4" fmla="*/ 103317 w 658471"/>
                <a:gd name="connsiteY4" fmla="*/ 74659 h 442663"/>
                <a:gd name="connsiteX0" fmla="*/ 103317 w 680074"/>
                <a:gd name="connsiteY0" fmla="*/ 74659 h 442663"/>
                <a:gd name="connsiteX1" fmla="*/ 309166 w 680074"/>
                <a:gd name="connsiteY1" fmla="*/ 52660 h 442663"/>
                <a:gd name="connsiteX2" fmla="*/ 496636 w 680074"/>
                <a:gd name="connsiteY2" fmla="*/ 249983 h 442663"/>
                <a:gd name="connsiteX3" fmla="*/ 658237 w 680074"/>
                <a:gd name="connsiteY3" fmla="*/ 440109 h 442663"/>
                <a:gd name="connsiteX4" fmla="*/ 0 w 680074"/>
                <a:gd name="connsiteY4" fmla="*/ 442663 h 442663"/>
                <a:gd name="connsiteX5" fmla="*/ 103317 w 680074"/>
                <a:gd name="connsiteY5" fmla="*/ 74659 h 442663"/>
                <a:gd name="connsiteX0" fmla="*/ 103317 w 658237"/>
                <a:gd name="connsiteY0" fmla="*/ 74659 h 442663"/>
                <a:gd name="connsiteX1" fmla="*/ 309166 w 658237"/>
                <a:gd name="connsiteY1" fmla="*/ 52660 h 442663"/>
                <a:gd name="connsiteX2" fmla="*/ 496636 w 658237"/>
                <a:gd name="connsiteY2" fmla="*/ 249983 h 442663"/>
                <a:gd name="connsiteX3" fmla="*/ 658237 w 658237"/>
                <a:gd name="connsiteY3" fmla="*/ 440109 h 442663"/>
                <a:gd name="connsiteX4" fmla="*/ 0 w 658237"/>
                <a:gd name="connsiteY4" fmla="*/ 442663 h 442663"/>
                <a:gd name="connsiteX5" fmla="*/ 103317 w 658237"/>
                <a:gd name="connsiteY5" fmla="*/ 74659 h 442663"/>
                <a:gd name="connsiteX0" fmla="*/ 103317 w 666236"/>
                <a:gd name="connsiteY0" fmla="*/ 74659 h 442663"/>
                <a:gd name="connsiteX1" fmla="*/ 309166 w 666236"/>
                <a:gd name="connsiteY1" fmla="*/ 52660 h 442663"/>
                <a:gd name="connsiteX2" fmla="*/ 496636 w 666236"/>
                <a:gd name="connsiteY2" fmla="*/ 249983 h 442663"/>
                <a:gd name="connsiteX3" fmla="*/ 666236 w 666236"/>
                <a:gd name="connsiteY3" fmla="*/ 437554 h 442663"/>
                <a:gd name="connsiteX4" fmla="*/ 0 w 666236"/>
                <a:gd name="connsiteY4" fmla="*/ 442663 h 442663"/>
                <a:gd name="connsiteX5" fmla="*/ 103317 w 666236"/>
                <a:gd name="connsiteY5" fmla="*/ 74659 h 442663"/>
                <a:gd name="connsiteX0" fmla="*/ 103317 w 666236"/>
                <a:gd name="connsiteY0" fmla="*/ 74659 h 442663"/>
                <a:gd name="connsiteX1" fmla="*/ 309166 w 666236"/>
                <a:gd name="connsiteY1" fmla="*/ 52660 h 442663"/>
                <a:gd name="connsiteX2" fmla="*/ 496636 w 666236"/>
                <a:gd name="connsiteY2" fmla="*/ 249983 h 442663"/>
                <a:gd name="connsiteX3" fmla="*/ 666236 w 666236"/>
                <a:gd name="connsiteY3" fmla="*/ 437554 h 442663"/>
                <a:gd name="connsiteX4" fmla="*/ 0 w 666236"/>
                <a:gd name="connsiteY4" fmla="*/ 442663 h 442663"/>
                <a:gd name="connsiteX5" fmla="*/ 103317 w 666236"/>
                <a:gd name="connsiteY5" fmla="*/ 74659 h 44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36" h="442663">
                  <a:moveTo>
                    <a:pt x="103317" y="74659"/>
                  </a:moveTo>
                  <a:cubicBezTo>
                    <a:pt x="150668" y="-76559"/>
                    <a:pt x="290168" y="47934"/>
                    <a:pt x="309166" y="52660"/>
                  </a:cubicBezTo>
                  <a:cubicBezTo>
                    <a:pt x="377385" y="82732"/>
                    <a:pt x="438458" y="185408"/>
                    <a:pt x="496636" y="249983"/>
                  </a:cubicBezTo>
                  <a:cubicBezTo>
                    <a:pt x="554814" y="314558"/>
                    <a:pt x="499709" y="253031"/>
                    <a:pt x="666236" y="437554"/>
                  </a:cubicBezTo>
                  <a:lnTo>
                    <a:pt x="0" y="442663"/>
                  </a:lnTo>
                  <a:lnTo>
                    <a:pt x="103317" y="74659"/>
                  </a:lnTo>
                  <a:close/>
                </a:path>
              </a:pathLst>
            </a:custGeom>
            <a:solidFill>
              <a:srgbClr val="E53E34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87176D9E-39CF-F449-E1D1-A019271C418E}"/>
                </a:ext>
              </a:extLst>
            </p:cNvPr>
            <p:cNvSpPr/>
            <p:nvPr/>
          </p:nvSpPr>
          <p:spPr>
            <a:xfrm flipH="1">
              <a:off x="10613138" y="2470193"/>
              <a:ext cx="134835" cy="27161"/>
            </a:xfrm>
            <a:custGeom>
              <a:avLst/>
              <a:gdLst>
                <a:gd name="connsiteX0" fmla="*/ 0 w 638239"/>
                <a:gd name="connsiteY0" fmla="*/ 0 h 441857"/>
                <a:gd name="connsiteX1" fmla="*/ 638239 w 638239"/>
                <a:gd name="connsiteY1" fmla="*/ 0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418500 w 638239"/>
                <a:gd name="connsiteY1" fmla="*/ 251637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145312 w 638239"/>
                <a:gd name="connsiteY0" fmla="*/ 0 h 360341"/>
                <a:gd name="connsiteX1" fmla="*/ 351160 w 638239"/>
                <a:gd name="connsiteY1" fmla="*/ 3545 h 360341"/>
                <a:gd name="connsiteX2" fmla="*/ 638239 w 638239"/>
                <a:gd name="connsiteY2" fmla="*/ 360341 h 360341"/>
                <a:gd name="connsiteX3" fmla="*/ 0 w 638239"/>
                <a:gd name="connsiteY3" fmla="*/ 360341 h 360341"/>
                <a:gd name="connsiteX4" fmla="*/ 145312 w 638239"/>
                <a:gd name="connsiteY4" fmla="*/ 0 h 360341"/>
                <a:gd name="connsiteX0" fmla="*/ 145312 w 638239"/>
                <a:gd name="connsiteY0" fmla="*/ 66558 h 426899"/>
                <a:gd name="connsiteX1" fmla="*/ 351160 w 638239"/>
                <a:gd name="connsiteY1" fmla="*/ 70103 h 426899"/>
                <a:gd name="connsiteX2" fmla="*/ 638239 w 638239"/>
                <a:gd name="connsiteY2" fmla="*/ 426899 h 426899"/>
                <a:gd name="connsiteX3" fmla="*/ 0 w 638239"/>
                <a:gd name="connsiteY3" fmla="*/ 426899 h 426899"/>
                <a:gd name="connsiteX4" fmla="*/ 145312 w 638239"/>
                <a:gd name="connsiteY4" fmla="*/ 66558 h 426899"/>
                <a:gd name="connsiteX0" fmla="*/ 145312 w 638239"/>
                <a:gd name="connsiteY0" fmla="*/ 67339 h 427680"/>
                <a:gd name="connsiteX1" fmla="*/ 351160 w 638239"/>
                <a:gd name="connsiteY1" fmla="*/ 70884 h 427680"/>
                <a:gd name="connsiteX2" fmla="*/ 638239 w 638239"/>
                <a:gd name="connsiteY2" fmla="*/ 427680 h 427680"/>
                <a:gd name="connsiteX3" fmla="*/ 0 w 638239"/>
                <a:gd name="connsiteY3" fmla="*/ 427680 h 427680"/>
                <a:gd name="connsiteX4" fmla="*/ 145312 w 638239"/>
                <a:gd name="connsiteY4" fmla="*/ 67339 h 427680"/>
                <a:gd name="connsiteX0" fmla="*/ 145312 w 638618"/>
                <a:gd name="connsiteY0" fmla="*/ 67339 h 427680"/>
                <a:gd name="connsiteX1" fmla="*/ 351160 w 638618"/>
                <a:gd name="connsiteY1" fmla="*/ 70884 h 427680"/>
                <a:gd name="connsiteX2" fmla="*/ 638239 w 638618"/>
                <a:gd name="connsiteY2" fmla="*/ 427680 h 427680"/>
                <a:gd name="connsiteX3" fmla="*/ 0 w 638618"/>
                <a:gd name="connsiteY3" fmla="*/ 427680 h 427680"/>
                <a:gd name="connsiteX4" fmla="*/ 145312 w 638618"/>
                <a:gd name="connsiteY4" fmla="*/ 67339 h 427680"/>
                <a:gd name="connsiteX0" fmla="*/ 244792 w 638618"/>
                <a:gd name="connsiteY0" fmla="*/ 234246 h 356978"/>
                <a:gd name="connsiteX1" fmla="*/ 351160 w 638618"/>
                <a:gd name="connsiteY1" fmla="*/ 182 h 356978"/>
                <a:gd name="connsiteX2" fmla="*/ 638239 w 638618"/>
                <a:gd name="connsiteY2" fmla="*/ 356978 h 356978"/>
                <a:gd name="connsiteX3" fmla="*/ 0 w 638618"/>
                <a:gd name="connsiteY3" fmla="*/ 356978 h 356978"/>
                <a:gd name="connsiteX4" fmla="*/ 244792 w 638618"/>
                <a:gd name="connsiteY4" fmla="*/ 234246 h 356978"/>
                <a:gd name="connsiteX0" fmla="*/ 244792 w 639993"/>
                <a:gd name="connsiteY0" fmla="*/ 101646 h 224378"/>
                <a:gd name="connsiteX1" fmla="*/ 438204 w 639993"/>
                <a:gd name="connsiteY1" fmla="*/ 16081 h 224378"/>
                <a:gd name="connsiteX2" fmla="*/ 638239 w 639993"/>
                <a:gd name="connsiteY2" fmla="*/ 224378 h 224378"/>
                <a:gd name="connsiteX3" fmla="*/ 0 w 639993"/>
                <a:gd name="connsiteY3" fmla="*/ 224378 h 224378"/>
                <a:gd name="connsiteX4" fmla="*/ 244792 w 639993"/>
                <a:gd name="connsiteY4" fmla="*/ 101646 h 224378"/>
                <a:gd name="connsiteX0" fmla="*/ 132878 w 528079"/>
                <a:gd name="connsiteY0" fmla="*/ 101646 h 254079"/>
                <a:gd name="connsiteX1" fmla="*/ 326290 w 528079"/>
                <a:gd name="connsiteY1" fmla="*/ 16081 h 254079"/>
                <a:gd name="connsiteX2" fmla="*/ 526325 w 528079"/>
                <a:gd name="connsiteY2" fmla="*/ 224378 h 254079"/>
                <a:gd name="connsiteX3" fmla="*/ 0 w 528079"/>
                <a:gd name="connsiteY3" fmla="*/ 254079 h 254079"/>
                <a:gd name="connsiteX4" fmla="*/ 132878 w 528079"/>
                <a:gd name="connsiteY4" fmla="*/ 101646 h 25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79" h="254079">
                  <a:moveTo>
                    <a:pt x="132878" y="101646"/>
                  </a:moveTo>
                  <a:cubicBezTo>
                    <a:pt x="180229" y="-49572"/>
                    <a:pt x="307292" y="11355"/>
                    <a:pt x="326290" y="16081"/>
                  </a:cubicBezTo>
                  <a:cubicBezTo>
                    <a:pt x="528308" y="191720"/>
                    <a:pt x="533414" y="222404"/>
                    <a:pt x="526325" y="224378"/>
                  </a:cubicBezTo>
                  <a:lnTo>
                    <a:pt x="0" y="254079"/>
                  </a:lnTo>
                  <a:lnTo>
                    <a:pt x="132878" y="101646"/>
                  </a:lnTo>
                  <a:close/>
                </a:path>
              </a:pathLst>
            </a:custGeom>
            <a:solidFill>
              <a:srgbClr val="A4C7E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FEFD05-152D-568E-0BA3-C8689F784D48}"/>
                </a:ext>
              </a:extLst>
            </p:cNvPr>
            <p:cNvSpPr txBox="1"/>
            <p:nvPr/>
          </p:nvSpPr>
          <p:spPr>
            <a:xfrm>
              <a:off x="9023720" y="2278734"/>
              <a:ext cx="6280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rgbClr val="E53E34"/>
                  </a:solidFill>
                </a:rPr>
                <a:t>Red-shifted light being blocked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0BD08-5A8F-D4B5-CC93-0D4F5C581AB8}"/>
                </a:ext>
              </a:extLst>
            </p:cNvPr>
            <p:cNvSpPr txBox="1"/>
            <p:nvPr/>
          </p:nvSpPr>
          <p:spPr>
            <a:xfrm>
              <a:off x="8358476" y="2501634"/>
              <a:ext cx="6280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rgbClr val="6F89A1"/>
                  </a:solidFill>
                </a:rPr>
                <a:t>Blue-shifted light being blocked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40C9AF-FCBB-9A6C-2DA2-36F07648982D}"/>
                </a:ext>
              </a:extLst>
            </p:cNvPr>
            <p:cNvSpPr txBox="1"/>
            <p:nvPr/>
          </p:nvSpPr>
          <p:spPr>
            <a:xfrm>
              <a:off x="10991421" y="2254749"/>
              <a:ext cx="6280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rgbClr val="E53E34"/>
                  </a:solidFill>
                </a:rPr>
                <a:t>More red-shifted light being blocked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EE593B-42EE-7D9D-26E1-F3251D3C9C3F}"/>
                </a:ext>
              </a:extLst>
            </p:cNvPr>
            <p:cNvSpPr txBox="1"/>
            <p:nvPr/>
          </p:nvSpPr>
          <p:spPr>
            <a:xfrm>
              <a:off x="10366530" y="2586418"/>
              <a:ext cx="6280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rgbClr val="6F89A1"/>
                  </a:solidFill>
                </a:rPr>
                <a:t>Less blue-shifted light being blocked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1A2637-E044-2696-DEF5-8523A8245AF8}"/>
              </a:ext>
            </a:extLst>
          </p:cNvPr>
          <p:cNvGrpSpPr/>
          <p:nvPr/>
        </p:nvGrpSpPr>
        <p:grpSpPr>
          <a:xfrm>
            <a:off x="537029" y="3650343"/>
            <a:ext cx="7772400" cy="2743200"/>
            <a:chOff x="537029" y="3650343"/>
            <a:chExt cx="7772400" cy="2743200"/>
          </a:xfrm>
        </p:grpSpPr>
        <p:pic>
          <p:nvPicPr>
            <p:cNvPr id="3" name="Picture 2" descr="A graph of a function&#10;&#10;Description automatically generated with medium confidence">
              <a:extLst>
                <a:ext uri="{FF2B5EF4-FFF2-40B4-BE49-F238E27FC236}">
                  <a16:creationId xmlns:a16="http://schemas.microsoft.com/office/drawing/2014/main" id="{54A224B7-C24C-53F4-B2C4-3414992D9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029" y="3650343"/>
              <a:ext cx="7772400" cy="2743200"/>
            </a:xfrm>
            <a:prstGeom prst="rect">
              <a:avLst/>
            </a:prstGeom>
          </p:spPr>
        </p:pic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E48A4E7E-DE35-E08E-218C-81424F22A12B}"/>
                </a:ext>
              </a:extLst>
            </p:cNvPr>
            <p:cNvSpPr/>
            <p:nvPr/>
          </p:nvSpPr>
          <p:spPr>
            <a:xfrm rot="10800000">
              <a:off x="6874915" y="4802388"/>
              <a:ext cx="760976" cy="794096"/>
            </a:xfrm>
            <a:custGeom>
              <a:avLst/>
              <a:gdLst>
                <a:gd name="connsiteX0" fmla="*/ 0 w 638239"/>
                <a:gd name="connsiteY0" fmla="*/ 0 h 441857"/>
                <a:gd name="connsiteX1" fmla="*/ 638239 w 638239"/>
                <a:gd name="connsiteY1" fmla="*/ 0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418500 w 638239"/>
                <a:gd name="connsiteY1" fmla="*/ 251637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145312 w 638239"/>
                <a:gd name="connsiteY0" fmla="*/ 0 h 360341"/>
                <a:gd name="connsiteX1" fmla="*/ 351160 w 638239"/>
                <a:gd name="connsiteY1" fmla="*/ 3545 h 360341"/>
                <a:gd name="connsiteX2" fmla="*/ 638239 w 638239"/>
                <a:gd name="connsiteY2" fmla="*/ 360341 h 360341"/>
                <a:gd name="connsiteX3" fmla="*/ 0 w 638239"/>
                <a:gd name="connsiteY3" fmla="*/ 360341 h 360341"/>
                <a:gd name="connsiteX4" fmla="*/ 145312 w 638239"/>
                <a:gd name="connsiteY4" fmla="*/ 0 h 360341"/>
                <a:gd name="connsiteX0" fmla="*/ 145312 w 638239"/>
                <a:gd name="connsiteY0" fmla="*/ 66558 h 426899"/>
                <a:gd name="connsiteX1" fmla="*/ 351160 w 638239"/>
                <a:gd name="connsiteY1" fmla="*/ 70103 h 426899"/>
                <a:gd name="connsiteX2" fmla="*/ 638239 w 638239"/>
                <a:gd name="connsiteY2" fmla="*/ 426899 h 426899"/>
                <a:gd name="connsiteX3" fmla="*/ 0 w 638239"/>
                <a:gd name="connsiteY3" fmla="*/ 426899 h 426899"/>
                <a:gd name="connsiteX4" fmla="*/ 145312 w 638239"/>
                <a:gd name="connsiteY4" fmla="*/ 66558 h 426899"/>
                <a:gd name="connsiteX0" fmla="*/ 145312 w 638239"/>
                <a:gd name="connsiteY0" fmla="*/ 67339 h 427680"/>
                <a:gd name="connsiteX1" fmla="*/ 351160 w 638239"/>
                <a:gd name="connsiteY1" fmla="*/ 70884 h 427680"/>
                <a:gd name="connsiteX2" fmla="*/ 638239 w 638239"/>
                <a:gd name="connsiteY2" fmla="*/ 427680 h 427680"/>
                <a:gd name="connsiteX3" fmla="*/ 0 w 638239"/>
                <a:gd name="connsiteY3" fmla="*/ 427680 h 427680"/>
                <a:gd name="connsiteX4" fmla="*/ 145312 w 638239"/>
                <a:gd name="connsiteY4" fmla="*/ 67339 h 427680"/>
                <a:gd name="connsiteX0" fmla="*/ 145312 w 638618"/>
                <a:gd name="connsiteY0" fmla="*/ 67339 h 427680"/>
                <a:gd name="connsiteX1" fmla="*/ 351160 w 638618"/>
                <a:gd name="connsiteY1" fmla="*/ 70884 h 427680"/>
                <a:gd name="connsiteX2" fmla="*/ 638239 w 638618"/>
                <a:gd name="connsiteY2" fmla="*/ 427680 h 427680"/>
                <a:gd name="connsiteX3" fmla="*/ 0 w 638618"/>
                <a:gd name="connsiteY3" fmla="*/ 427680 h 427680"/>
                <a:gd name="connsiteX4" fmla="*/ 145312 w 638618"/>
                <a:gd name="connsiteY4" fmla="*/ 67339 h 427680"/>
                <a:gd name="connsiteX0" fmla="*/ 145312 w 686359"/>
                <a:gd name="connsiteY0" fmla="*/ 67339 h 507336"/>
                <a:gd name="connsiteX1" fmla="*/ 351160 w 686359"/>
                <a:gd name="connsiteY1" fmla="*/ 70884 h 507336"/>
                <a:gd name="connsiteX2" fmla="*/ 686102 w 686359"/>
                <a:gd name="connsiteY2" fmla="*/ 507336 h 507336"/>
                <a:gd name="connsiteX3" fmla="*/ 0 w 686359"/>
                <a:gd name="connsiteY3" fmla="*/ 427680 h 507336"/>
                <a:gd name="connsiteX4" fmla="*/ 145312 w 686359"/>
                <a:gd name="connsiteY4" fmla="*/ 67339 h 507336"/>
                <a:gd name="connsiteX0" fmla="*/ 145312 w 686495"/>
                <a:gd name="connsiteY0" fmla="*/ 66658 h 506655"/>
                <a:gd name="connsiteX1" fmla="*/ 402704 w 686495"/>
                <a:gd name="connsiteY1" fmla="*/ 72858 h 506655"/>
                <a:gd name="connsiteX2" fmla="*/ 686102 w 686495"/>
                <a:gd name="connsiteY2" fmla="*/ 506655 h 506655"/>
                <a:gd name="connsiteX3" fmla="*/ 0 w 686495"/>
                <a:gd name="connsiteY3" fmla="*/ 426999 h 506655"/>
                <a:gd name="connsiteX4" fmla="*/ 145312 w 686495"/>
                <a:gd name="connsiteY4" fmla="*/ 66658 h 506655"/>
                <a:gd name="connsiteX0" fmla="*/ 145312 w 686373"/>
                <a:gd name="connsiteY0" fmla="*/ 66658 h 506655"/>
                <a:gd name="connsiteX1" fmla="*/ 402704 w 686373"/>
                <a:gd name="connsiteY1" fmla="*/ 72858 h 506655"/>
                <a:gd name="connsiteX2" fmla="*/ 686102 w 686373"/>
                <a:gd name="connsiteY2" fmla="*/ 506655 h 506655"/>
                <a:gd name="connsiteX3" fmla="*/ 0 w 686373"/>
                <a:gd name="connsiteY3" fmla="*/ 426999 h 506655"/>
                <a:gd name="connsiteX4" fmla="*/ 145312 w 686373"/>
                <a:gd name="connsiteY4" fmla="*/ 66658 h 506655"/>
                <a:gd name="connsiteX0" fmla="*/ 145312 w 686360"/>
                <a:gd name="connsiteY0" fmla="*/ 64692 h 504689"/>
                <a:gd name="connsiteX1" fmla="*/ 395341 w 686360"/>
                <a:gd name="connsiteY1" fmla="*/ 78858 h 504689"/>
                <a:gd name="connsiteX2" fmla="*/ 686102 w 686360"/>
                <a:gd name="connsiteY2" fmla="*/ 504689 h 504689"/>
                <a:gd name="connsiteX3" fmla="*/ 0 w 686360"/>
                <a:gd name="connsiteY3" fmla="*/ 425033 h 504689"/>
                <a:gd name="connsiteX4" fmla="*/ 145312 w 686360"/>
                <a:gd name="connsiteY4" fmla="*/ 64692 h 504689"/>
                <a:gd name="connsiteX0" fmla="*/ 160039 w 686360"/>
                <a:gd name="connsiteY0" fmla="*/ 65334 h 502676"/>
                <a:gd name="connsiteX1" fmla="*/ 395341 w 686360"/>
                <a:gd name="connsiteY1" fmla="*/ 76845 h 502676"/>
                <a:gd name="connsiteX2" fmla="*/ 686102 w 686360"/>
                <a:gd name="connsiteY2" fmla="*/ 502676 h 502676"/>
                <a:gd name="connsiteX3" fmla="*/ 0 w 686360"/>
                <a:gd name="connsiteY3" fmla="*/ 423020 h 502676"/>
                <a:gd name="connsiteX4" fmla="*/ 160039 w 686360"/>
                <a:gd name="connsiteY4" fmla="*/ 65334 h 502676"/>
                <a:gd name="connsiteX0" fmla="*/ 141630 w 667951"/>
                <a:gd name="connsiteY0" fmla="*/ 65334 h 502676"/>
                <a:gd name="connsiteX1" fmla="*/ 376932 w 667951"/>
                <a:gd name="connsiteY1" fmla="*/ 76845 h 502676"/>
                <a:gd name="connsiteX2" fmla="*/ 667693 w 667951"/>
                <a:gd name="connsiteY2" fmla="*/ 502676 h 502676"/>
                <a:gd name="connsiteX3" fmla="*/ 0 w 667951"/>
                <a:gd name="connsiteY3" fmla="*/ 425675 h 502676"/>
                <a:gd name="connsiteX4" fmla="*/ 141630 w 667951"/>
                <a:gd name="connsiteY4" fmla="*/ 65334 h 50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951" h="502676">
                  <a:moveTo>
                    <a:pt x="141630" y="65334"/>
                  </a:moveTo>
                  <a:cubicBezTo>
                    <a:pt x="188981" y="-85884"/>
                    <a:pt x="357934" y="72119"/>
                    <a:pt x="376932" y="76845"/>
                  </a:cubicBezTo>
                  <a:cubicBezTo>
                    <a:pt x="534770" y="255139"/>
                    <a:pt x="674782" y="500702"/>
                    <a:pt x="667693" y="502676"/>
                  </a:cubicBezTo>
                  <a:lnTo>
                    <a:pt x="0" y="425675"/>
                  </a:lnTo>
                  <a:lnTo>
                    <a:pt x="141630" y="65334"/>
                  </a:lnTo>
                  <a:close/>
                </a:path>
              </a:pathLst>
            </a:custGeom>
            <a:solidFill>
              <a:srgbClr val="E53E34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0E3681-A31A-5B6E-2024-D538C4E3E488}"/>
                </a:ext>
              </a:extLst>
            </p:cNvPr>
            <p:cNvSpPr txBox="1"/>
            <p:nvPr/>
          </p:nvSpPr>
          <p:spPr>
            <a:xfrm>
              <a:off x="6948862" y="4556167"/>
              <a:ext cx="823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E53E34"/>
                  </a:solidFill>
                </a:rPr>
                <a:t>Red-shifted light being blocked</a:t>
              </a: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E9C432BF-DBA0-A185-6680-077D4DC5BFDD}"/>
                </a:ext>
              </a:extLst>
            </p:cNvPr>
            <p:cNvSpPr/>
            <p:nvPr/>
          </p:nvSpPr>
          <p:spPr>
            <a:xfrm>
              <a:off x="6083418" y="4016680"/>
              <a:ext cx="760976" cy="794096"/>
            </a:xfrm>
            <a:custGeom>
              <a:avLst/>
              <a:gdLst>
                <a:gd name="connsiteX0" fmla="*/ 0 w 638239"/>
                <a:gd name="connsiteY0" fmla="*/ 0 h 441857"/>
                <a:gd name="connsiteX1" fmla="*/ 638239 w 638239"/>
                <a:gd name="connsiteY1" fmla="*/ 0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418500 w 638239"/>
                <a:gd name="connsiteY1" fmla="*/ 251637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0 w 638239"/>
                <a:gd name="connsiteY0" fmla="*/ 0 h 441857"/>
                <a:gd name="connsiteX1" fmla="*/ 351160 w 638239"/>
                <a:gd name="connsiteY1" fmla="*/ 85061 h 441857"/>
                <a:gd name="connsiteX2" fmla="*/ 638239 w 638239"/>
                <a:gd name="connsiteY2" fmla="*/ 441857 h 441857"/>
                <a:gd name="connsiteX3" fmla="*/ 0 w 638239"/>
                <a:gd name="connsiteY3" fmla="*/ 441857 h 441857"/>
                <a:gd name="connsiteX4" fmla="*/ 0 w 638239"/>
                <a:gd name="connsiteY4" fmla="*/ 0 h 441857"/>
                <a:gd name="connsiteX0" fmla="*/ 145312 w 638239"/>
                <a:gd name="connsiteY0" fmla="*/ 0 h 360341"/>
                <a:gd name="connsiteX1" fmla="*/ 351160 w 638239"/>
                <a:gd name="connsiteY1" fmla="*/ 3545 h 360341"/>
                <a:gd name="connsiteX2" fmla="*/ 638239 w 638239"/>
                <a:gd name="connsiteY2" fmla="*/ 360341 h 360341"/>
                <a:gd name="connsiteX3" fmla="*/ 0 w 638239"/>
                <a:gd name="connsiteY3" fmla="*/ 360341 h 360341"/>
                <a:gd name="connsiteX4" fmla="*/ 145312 w 638239"/>
                <a:gd name="connsiteY4" fmla="*/ 0 h 360341"/>
                <a:gd name="connsiteX0" fmla="*/ 145312 w 638239"/>
                <a:gd name="connsiteY0" fmla="*/ 66558 h 426899"/>
                <a:gd name="connsiteX1" fmla="*/ 351160 w 638239"/>
                <a:gd name="connsiteY1" fmla="*/ 70103 h 426899"/>
                <a:gd name="connsiteX2" fmla="*/ 638239 w 638239"/>
                <a:gd name="connsiteY2" fmla="*/ 426899 h 426899"/>
                <a:gd name="connsiteX3" fmla="*/ 0 w 638239"/>
                <a:gd name="connsiteY3" fmla="*/ 426899 h 426899"/>
                <a:gd name="connsiteX4" fmla="*/ 145312 w 638239"/>
                <a:gd name="connsiteY4" fmla="*/ 66558 h 426899"/>
                <a:gd name="connsiteX0" fmla="*/ 145312 w 638239"/>
                <a:gd name="connsiteY0" fmla="*/ 67339 h 427680"/>
                <a:gd name="connsiteX1" fmla="*/ 351160 w 638239"/>
                <a:gd name="connsiteY1" fmla="*/ 70884 h 427680"/>
                <a:gd name="connsiteX2" fmla="*/ 638239 w 638239"/>
                <a:gd name="connsiteY2" fmla="*/ 427680 h 427680"/>
                <a:gd name="connsiteX3" fmla="*/ 0 w 638239"/>
                <a:gd name="connsiteY3" fmla="*/ 427680 h 427680"/>
                <a:gd name="connsiteX4" fmla="*/ 145312 w 638239"/>
                <a:gd name="connsiteY4" fmla="*/ 67339 h 427680"/>
                <a:gd name="connsiteX0" fmla="*/ 145312 w 638618"/>
                <a:gd name="connsiteY0" fmla="*/ 67339 h 427680"/>
                <a:gd name="connsiteX1" fmla="*/ 351160 w 638618"/>
                <a:gd name="connsiteY1" fmla="*/ 70884 h 427680"/>
                <a:gd name="connsiteX2" fmla="*/ 638239 w 638618"/>
                <a:gd name="connsiteY2" fmla="*/ 427680 h 427680"/>
                <a:gd name="connsiteX3" fmla="*/ 0 w 638618"/>
                <a:gd name="connsiteY3" fmla="*/ 427680 h 427680"/>
                <a:gd name="connsiteX4" fmla="*/ 145312 w 638618"/>
                <a:gd name="connsiteY4" fmla="*/ 67339 h 427680"/>
                <a:gd name="connsiteX0" fmla="*/ 145312 w 686359"/>
                <a:gd name="connsiteY0" fmla="*/ 67339 h 507336"/>
                <a:gd name="connsiteX1" fmla="*/ 351160 w 686359"/>
                <a:gd name="connsiteY1" fmla="*/ 70884 h 507336"/>
                <a:gd name="connsiteX2" fmla="*/ 686102 w 686359"/>
                <a:gd name="connsiteY2" fmla="*/ 507336 h 507336"/>
                <a:gd name="connsiteX3" fmla="*/ 0 w 686359"/>
                <a:gd name="connsiteY3" fmla="*/ 427680 h 507336"/>
                <a:gd name="connsiteX4" fmla="*/ 145312 w 686359"/>
                <a:gd name="connsiteY4" fmla="*/ 67339 h 507336"/>
                <a:gd name="connsiteX0" fmla="*/ 145312 w 686495"/>
                <a:gd name="connsiteY0" fmla="*/ 66658 h 506655"/>
                <a:gd name="connsiteX1" fmla="*/ 402704 w 686495"/>
                <a:gd name="connsiteY1" fmla="*/ 72858 h 506655"/>
                <a:gd name="connsiteX2" fmla="*/ 686102 w 686495"/>
                <a:gd name="connsiteY2" fmla="*/ 506655 h 506655"/>
                <a:gd name="connsiteX3" fmla="*/ 0 w 686495"/>
                <a:gd name="connsiteY3" fmla="*/ 426999 h 506655"/>
                <a:gd name="connsiteX4" fmla="*/ 145312 w 686495"/>
                <a:gd name="connsiteY4" fmla="*/ 66658 h 506655"/>
                <a:gd name="connsiteX0" fmla="*/ 145312 w 686373"/>
                <a:gd name="connsiteY0" fmla="*/ 66658 h 506655"/>
                <a:gd name="connsiteX1" fmla="*/ 402704 w 686373"/>
                <a:gd name="connsiteY1" fmla="*/ 72858 h 506655"/>
                <a:gd name="connsiteX2" fmla="*/ 686102 w 686373"/>
                <a:gd name="connsiteY2" fmla="*/ 506655 h 506655"/>
                <a:gd name="connsiteX3" fmla="*/ 0 w 686373"/>
                <a:gd name="connsiteY3" fmla="*/ 426999 h 506655"/>
                <a:gd name="connsiteX4" fmla="*/ 145312 w 686373"/>
                <a:gd name="connsiteY4" fmla="*/ 66658 h 506655"/>
                <a:gd name="connsiteX0" fmla="*/ 145312 w 686360"/>
                <a:gd name="connsiteY0" fmla="*/ 64692 h 504689"/>
                <a:gd name="connsiteX1" fmla="*/ 395341 w 686360"/>
                <a:gd name="connsiteY1" fmla="*/ 78858 h 504689"/>
                <a:gd name="connsiteX2" fmla="*/ 686102 w 686360"/>
                <a:gd name="connsiteY2" fmla="*/ 504689 h 504689"/>
                <a:gd name="connsiteX3" fmla="*/ 0 w 686360"/>
                <a:gd name="connsiteY3" fmla="*/ 425033 h 504689"/>
                <a:gd name="connsiteX4" fmla="*/ 145312 w 686360"/>
                <a:gd name="connsiteY4" fmla="*/ 64692 h 504689"/>
                <a:gd name="connsiteX0" fmla="*/ 160039 w 686360"/>
                <a:gd name="connsiteY0" fmla="*/ 65334 h 502676"/>
                <a:gd name="connsiteX1" fmla="*/ 395341 w 686360"/>
                <a:gd name="connsiteY1" fmla="*/ 76845 h 502676"/>
                <a:gd name="connsiteX2" fmla="*/ 686102 w 686360"/>
                <a:gd name="connsiteY2" fmla="*/ 502676 h 502676"/>
                <a:gd name="connsiteX3" fmla="*/ 0 w 686360"/>
                <a:gd name="connsiteY3" fmla="*/ 423020 h 502676"/>
                <a:gd name="connsiteX4" fmla="*/ 160039 w 686360"/>
                <a:gd name="connsiteY4" fmla="*/ 65334 h 502676"/>
                <a:gd name="connsiteX0" fmla="*/ 141630 w 667951"/>
                <a:gd name="connsiteY0" fmla="*/ 65334 h 502676"/>
                <a:gd name="connsiteX1" fmla="*/ 376932 w 667951"/>
                <a:gd name="connsiteY1" fmla="*/ 76845 h 502676"/>
                <a:gd name="connsiteX2" fmla="*/ 667693 w 667951"/>
                <a:gd name="connsiteY2" fmla="*/ 502676 h 502676"/>
                <a:gd name="connsiteX3" fmla="*/ 0 w 667951"/>
                <a:gd name="connsiteY3" fmla="*/ 425675 h 502676"/>
                <a:gd name="connsiteX4" fmla="*/ 141630 w 667951"/>
                <a:gd name="connsiteY4" fmla="*/ 65334 h 50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951" h="502676">
                  <a:moveTo>
                    <a:pt x="141630" y="65334"/>
                  </a:moveTo>
                  <a:cubicBezTo>
                    <a:pt x="188981" y="-85884"/>
                    <a:pt x="357934" y="72119"/>
                    <a:pt x="376932" y="76845"/>
                  </a:cubicBezTo>
                  <a:cubicBezTo>
                    <a:pt x="534770" y="255139"/>
                    <a:pt x="674782" y="500702"/>
                    <a:pt x="667693" y="502676"/>
                  </a:cubicBezTo>
                  <a:lnTo>
                    <a:pt x="0" y="425675"/>
                  </a:lnTo>
                  <a:lnTo>
                    <a:pt x="141630" y="65334"/>
                  </a:lnTo>
                  <a:close/>
                </a:path>
              </a:pathLst>
            </a:custGeom>
            <a:solidFill>
              <a:srgbClr val="A4C7E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C1AFD5-9EE1-B005-D10D-B69D8C3E53A8}"/>
                </a:ext>
              </a:extLst>
            </p:cNvPr>
            <p:cNvSpPr txBox="1"/>
            <p:nvPr/>
          </p:nvSpPr>
          <p:spPr>
            <a:xfrm>
              <a:off x="5978950" y="4802388"/>
              <a:ext cx="823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6F89A1"/>
                  </a:solidFill>
                </a:rPr>
                <a:t>Blue-shifted light being blocked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882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F0AA423-F6D9-21E4-5A2F-44D87D28AD60}"/>
              </a:ext>
            </a:extLst>
          </p:cNvPr>
          <p:cNvGrpSpPr/>
          <p:nvPr/>
        </p:nvGrpSpPr>
        <p:grpSpPr>
          <a:xfrm>
            <a:off x="131474" y="1286619"/>
            <a:ext cx="11925989" cy="4284761"/>
            <a:chOff x="131474" y="1286619"/>
            <a:chExt cx="11925989" cy="428476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B9E786-8625-9DFD-8324-B8E177FD0240}"/>
                </a:ext>
              </a:extLst>
            </p:cNvPr>
            <p:cNvSpPr/>
            <p:nvPr/>
          </p:nvSpPr>
          <p:spPr>
            <a:xfrm>
              <a:off x="131474" y="1286619"/>
              <a:ext cx="11925989" cy="4284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diagram of the earth&#10;&#10;Description automatically generated">
              <a:extLst>
                <a:ext uri="{FF2B5EF4-FFF2-40B4-BE49-F238E27FC236}">
                  <a16:creationId xmlns:a16="http://schemas.microsoft.com/office/drawing/2014/main" id="{9F714235-DFFD-671C-8528-3977AF51C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537" y="1286619"/>
              <a:ext cx="5137604" cy="4284761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F2EB017-574F-0AA8-5EC6-D187AD3E335C}"/>
                </a:ext>
              </a:extLst>
            </p:cNvPr>
            <p:cNvGrpSpPr/>
            <p:nvPr/>
          </p:nvGrpSpPr>
          <p:grpSpPr>
            <a:xfrm>
              <a:off x="5272141" y="1635047"/>
              <a:ext cx="6552609" cy="3587903"/>
              <a:chOff x="5788573" y="2318084"/>
              <a:chExt cx="5068518" cy="2775284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EBF6398-3AC4-492C-46CE-CAB17D640564}"/>
                  </a:ext>
                </a:extLst>
              </p:cNvPr>
              <p:cNvCxnSpPr/>
              <p:nvPr/>
            </p:nvCxnSpPr>
            <p:spPr>
              <a:xfrm flipV="1">
                <a:off x="8322832" y="2318084"/>
                <a:ext cx="0" cy="2775284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6BA4519-BE02-9593-92CB-8AB61DB68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7873" y="2318084"/>
                <a:ext cx="921078" cy="2688603"/>
              </a:xfrm>
              <a:prstGeom prst="straightConnector1">
                <a:avLst/>
              </a:prstGeom>
              <a:ln w="34925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2E99E45-2813-F88B-907D-2B1C2F6BBB94}"/>
                  </a:ext>
                </a:extLst>
              </p:cNvPr>
              <p:cNvGrpSpPr/>
              <p:nvPr/>
            </p:nvGrpSpPr>
            <p:grpSpPr>
              <a:xfrm>
                <a:off x="5788573" y="3006055"/>
                <a:ext cx="5068518" cy="1552805"/>
                <a:chOff x="5788573" y="3006055"/>
                <a:chExt cx="5068518" cy="1552805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E331887-5459-E2E9-8F4A-39E754653B24}"/>
                    </a:ext>
                  </a:extLst>
                </p:cNvPr>
                <p:cNvSpPr/>
                <p:nvPr/>
              </p:nvSpPr>
              <p:spPr>
                <a:xfrm>
                  <a:off x="7546430" y="3006055"/>
                  <a:ext cx="1552805" cy="155280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40FF628-B798-E224-FBA0-8C58F03C3CF6}"/>
                    </a:ext>
                  </a:extLst>
                </p:cNvPr>
                <p:cNvSpPr/>
                <p:nvPr/>
              </p:nvSpPr>
              <p:spPr>
                <a:xfrm>
                  <a:off x="5788573" y="3399940"/>
                  <a:ext cx="5068518" cy="759370"/>
                </a:xfrm>
                <a:prstGeom prst="ellipse">
                  <a:avLst/>
                </a:prstGeom>
                <a:noFill/>
                <a:ln w="22225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2D71961-35CA-5D8C-CE28-FCC84B58C110}"/>
                    </a:ext>
                  </a:extLst>
                </p:cNvPr>
                <p:cNvSpPr/>
                <p:nvPr/>
              </p:nvSpPr>
              <p:spPr>
                <a:xfrm>
                  <a:off x="7594827" y="3063543"/>
                  <a:ext cx="1486842" cy="741650"/>
                </a:xfrm>
                <a:custGeom>
                  <a:avLst/>
                  <a:gdLst>
                    <a:gd name="connsiteX0" fmla="*/ 0 w 1432144"/>
                    <a:gd name="connsiteY0" fmla="*/ 716072 h 1432144"/>
                    <a:gd name="connsiteX1" fmla="*/ 716072 w 1432144"/>
                    <a:gd name="connsiteY1" fmla="*/ 0 h 1432144"/>
                    <a:gd name="connsiteX2" fmla="*/ 1432144 w 1432144"/>
                    <a:gd name="connsiteY2" fmla="*/ 716072 h 1432144"/>
                    <a:gd name="connsiteX3" fmla="*/ 716072 w 1432144"/>
                    <a:gd name="connsiteY3" fmla="*/ 1432144 h 1432144"/>
                    <a:gd name="connsiteX4" fmla="*/ 0 w 1432144"/>
                    <a:gd name="connsiteY4" fmla="*/ 716072 h 1432144"/>
                    <a:gd name="connsiteX0" fmla="*/ 3 w 1432147"/>
                    <a:gd name="connsiteY0" fmla="*/ 716072 h 849003"/>
                    <a:gd name="connsiteX1" fmla="*/ 716075 w 1432147"/>
                    <a:gd name="connsiteY1" fmla="*/ 0 h 849003"/>
                    <a:gd name="connsiteX2" fmla="*/ 1432147 w 1432147"/>
                    <a:gd name="connsiteY2" fmla="*/ 716072 h 849003"/>
                    <a:gd name="connsiteX3" fmla="*/ 723727 w 1432147"/>
                    <a:gd name="connsiteY3" fmla="*/ 498615 h 849003"/>
                    <a:gd name="connsiteX4" fmla="*/ 3 w 1432147"/>
                    <a:gd name="connsiteY4" fmla="*/ 716072 h 849003"/>
                    <a:gd name="connsiteX0" fmla="*/ 3 w 1474912"/>
                    <a:gd name="connsiteY0" fmla="*/ 730543 h 745069"/>
                    <a:gd name="connsiteX1" fmla="*/ 716075 w 1474912"/>
                    <a:gd name="connsiteY1" fmla="*/ 14471 h 745069"/>
                    <a:gd name="connsiteX2" fmla="*/ 1319165 w 1474912"/>
                    <a:gd name="connsiteY2" fmla="*/ 287140 h 745069"/>
                    <a:gd name="connsiteX3" fmla="*/ 1432147 w 1474912"/>
                    <a:gd name="connsiteY3" fmla="*/ 730543 h 745069"/>
                    <a:gd name="connsiteX4" fmla="*/ 723727 w 1474912"/>
                    <a:gd name="connsiteY4" fmla="*/ 513086 h 745069"/>
                    <a:gd name="connsiteX5" fmla="*/ 3 w 1474912"/>
                    <a:gd name="connsiteY5" fmla="*/ 730543 h 745069"/>
                    <a:gd name="connsiteX0" fmla="*/ 41689 w 1516598"/>
                    <a:gd name="connsiteY0" fmla="*/ 716081 h 720105"/>
                    <a:gd name="connsiteX1" fmla="*/ 159505 w 1516598"/>
                    <a:gd name="connsiteY1" fmla="*/ 265027 h 720105"/>
                    <a:gd name="connsiteX2" fmla="*/ 757761 w 1516598"/>
                    <a:gd name="connsiteY2" fmla="*/ 9 h 720105"/>
                    <a:gd name="connsiteX3" fmla="*/ 1360851 w 1516598"/>
                    <a:gd name="connsiteY3" fmla="*/ 272678 h 720105"/>
                    <a:gd name="connsiteX4" fmla="*/ 1473833 w 1516598"/>
                    <a:gd name="connsiteY4" fmla="*/ 716081 h 720105"/>
                    <a:gd name="connsiteX5" fmla="*/ 765413 w 1516598"/>
                    <a:gd name="connsiteY5" fmla="*/ 498624 h 720105"/>
                    <a:gd name="connsiteX6" fmla="*/ 41689 w 1516598"/>
                    <a:gd name="connsiteY6" fmla="*/ 716081 h 720105"/>
                    <a:gd name="connsiteX0" fmla="*/ 11933 w 1486842"/>
                    <a:gd name="connsiteY0" fmla="*/ 716081 h 741650"/>
                    <a:gd name="connsiteX1" fmla="*/ 129749 w 1486842"/>
                    <a:gd name="connsiteY1" fmla="*/ 265027 h 741650"/>
                    <a:gd name="connsiteX2" fmla="*/ 728005 w 1486842"/>
                    <a:gd name="connsiteY2" fmla="*/ 9 h 741650"/>
                    <a:gd name="connsiteX3" fmla="*/ 1331095 w 1486842"/>
                    <a:gd name="connsiteY3" fmla="*/ 272678 h 741650"/>
                    <a:gd name="connsiteX4" fmla="*/ 1444077 w 1486842"/>
                    <a:gd name="connsiteY4" fmla="*/ 716081 h 741650"/>
                    <a:gd name="connsiteX5" fmla="*/ 735657 w 1486842"/>
                    <a:gd name="connsiteY5" fmla="*/ 498624 h 741650"/>
                    <a:gd name="connsiteX6" fmla="*/ 11933 w 1486842"/>
                    <a:gd name="connsiteY6" fmla="*/ 716081 h 741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86842" h="741650">
                      <a:moveTo>
                        <a:pt x="11933" y="716081"/>
                      </a:moveTo>
                      <a:cubicBezTo>
                        <a:pt x="-20185" y="596803"/>
                        <a:pt x="10404" y="384372"/>
                        <a:pt x="129749" y="265027"/>
                      </a:cubicBezTo>
                      <a:cubicBezTo>
                        <a:pt x="249094" y="145682"/>
                        <a:pt x="527781" y="-1266"/>
                        <a:pt x="728005" y="9"/>
                      </a:cubicBezTo>
                      <a:cubicBezTo>
                        <a:pt x="928229" y="1284"/>
                        <a:pt x="1211750" y="153333"/>
                        <a:pt x="1331095" y="272678"/>
                      </a:cubicBezTo>
                      <a:cubicBezTo>
                        <a:pt x="1450440" y="392023"/>
                        <a:pt x="1545230" y="690539"/>
                        <a:pt x="1444077" y="716081"/>
                      </a:cubicBezTo>
                      <a:cubicBezTo>
                        <a:pt x="1342924" y="741623"/>
                        <a:pt x="1131133" y="498624"/>
                        <a:pt x="735657" y="498624"/>
                      </a:cubicBezTo>
                      <a:cubicBezTo>
                        <a:pt x="340181" y="498624"/>
                        <a:pt x="44051" y="835359"/>
                        <a:pt x="11933" y="716081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6C4934-FCF7-CEE8-92B4-07066F7F5691}"/>
                  </a:ext>
                </a:extLst>
              </p:cNvPr>
              <p:cNvSpPr/>
              <p:nvPr/>
            </p:nvSpPr>
            <p:spPr>
              <a:xfrm>
                <a:off x="6868601" y="3947108"/>
                <a:ext cx="308865" cy="30886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783B15F-31AD-2A0B-6D2C-DAFFAD33AE2A}"/>
                  </a:ext>
                </a:extLst>
              </p:cNvPr>
              <p:cNvSpPr/>
              <p:nvPr/>
            </p:nvSpPr>
            <p:spPr>
              <a:xfrm>
                <a:off x="6868592" y="3959809"/>
                <a:ext cx="264425" cy="283466"/>
              </a:xfrm>
              <a:custGeom>
                <a:avLst/>
                <a:gdLst>
                  <a:gd name="connsiteX0" fmla="*/ 0 w 308865"/>
                  <a:gd name="connsiteY0" fmla="*/ 154433 h 308865"/>
                  <a:gd name="connsiteX1" fmla="*/ 154433 w 308865"/>
                  <a:gd name="connsiteY1" fmla="*/ 0 h 308865"/>
                  <a:gd name="connsiteX2" fmla="*/ 308866 w 308865"/>
                  <a:gd name="connsiteY2" fmla="*/ 154433 h 308865"/>
                  <a:gd name="connsiteX3" fmla="*/ 154433 w 308865"/>
                  <a:gd name="connsiteY3" fmla="*/ 308866 h 308865"/>
                  <a:gd name="connsiteX4" fmla="*/ 0 w 308865"/>
                  <a:gd name="connsiteY4" fmla="*/ 154433 h 308865"/>
                  <a:gd name="connsiteX0" fmla="*/ 0 w 264416"/>
                  <a:gd name="connsiteY0" fmla="*/ 154433 h 308866"/>
                  <a:gd name="connsiteX1" fmla="*/ 154433 w 264416"/>
                  <a:gd name="connsiteY1" fmla="*/ 0 h 308866"/>
                  <a:gd name="connsiteX2" fmla="*/ 264416 w 264416"/>
                  <a:gd name="connsiteY2" fmla="*/ 154433 h 308866"/>
                  <a:gd name="connsiteX3" fmla="*/ 154433 w 264416"/>
                  <a:gd name="connsiteY3" fmla="*/ 308866 h 308866"/>
                  <a:gd name="connsiteX4" fmla="*/ 0 w 264416"/>
                  <a:gd name="connsiteY4" fmla="*/ 154433 h 308866"/>
                  <a:gd name="connsiteX0" fmla="*/ 18 w 264434"/>
                  <a:gd name="connsiteY0" fmla="*/ 141733 h 296166"/>
                  <a:gd name="connsiteX1" fmla="*/ 144926 w 264434"/>
                  <a:gd name="connsiteY1" fmla="*/ 0 h 296166"/>
                  <a:gd name="connsiteX2" fmla="*/ 264434 w 264434"/>
                  <a:gd name="connsiteY2" fmla="*/ 141733 h 296166"/>
                  <a:gd name="connsiteX3" fmla="*/ 154451 w 264434"/>
                  <a:gd name="connsiteY3" fmla="*/ 296166 h 296166"/>
                  <a:gd name="connsiteX4" fmla="*/ 18 w 264434"/>
                  <a:gd name="connsiteY4" fmla="*/ 141733 h 296166"/>
                  <a:gd name="connsiteX0" fmla="*/ 9 w 264425"/>
                  <a:gd name="connsiteY0" fmla="*/ 141733 h 283466"/>
                  <a:gd name="connsiteX1" fmla="*/ 144917 w 264425"/>
                  <a:gd name="connsiteY1" fmla="*/ 0 h 283466"/>
                  <a:gd name="connsiteX2" fmla="*/ 264425 w 264425"/>
                  <a:gd name="connsiteY2" fmla="*/ 141733 h 283466"/>
                  <a:gd name="connsiteX3" fmla="*/ 151267 w 264425"/>
                  <a:gd name="connsiteY3" fmla="*/ 283466 h 283466"/>
                  <a:gd name="connsiteX4" fmla="*/ 9 w 264425"/>
                  <a:gd name="connsiteY4" fmla="*/ 141733 h 283466"/>
                  <a:gd name="connsiteX0" fmla="*/ 9 w 264425"/>
                  <a:gd name="connsiteY0" fmla="*/ 141733 h 283466"/>
                  <a:gd name="connsiteX1" fmla="*/ 144917 w 264425"/>
                  <a:gd name="connsiteY1" fmla="*/ 0 h 283466"/>
                  <a:gd name="connsiteX2" fmla="*/ 264425 w 264425"/>
                  <a:gd name="connsiteY2" fmla="*/ 141733 h 283466"/>
                  <a:gd name="connsiteX3" fmla="*/ 151267 w 264425"/>
                  <a:gd name="connsiteY3" fmla="*/ 283466 h 283466"/>
                  <a:gd name="connsiteX4" fmla="*/ 9 w 264425"/>
                  <a:gd name="connsiteY4" fmla="*/ 141733 h 283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425" h="283466">
                    <a:moveTo>
                      <a:pt x="9" y="141733"/>
                    </a:moveTo>
                    <a:cubicBezTo>
                      <a:pt x="-1049" y="37339"/>
                      <a:pt x="100848" y="0"/>
                      <a:pt x="144917" y="0"/>
                    </a:cubicBezTo>
                    <a:cubicBezTo>
                      <a:pt x="188986" y="0"/>
                      <a:pt x="264425" y="56442"/>
                      <a:pt x="264425" y="141733"/>
                    </a:cubicBezTo>
                    <a:cubicBezTo>
                      <a:pt x="264425" y="227024"/>
                      <a:pt x="195336" y="283466"/>
                      <a:pt x="151267" y="283466"/>
                    </a:cubicBezTo>
                    <a:cubicBezTo>
                      <a:pt x="107198" y="283466"/>
                      <a:pt x="1067" y="246127"/>
                      <a:pt x="9" y="141733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2E510A4-123C-14E9-348E-84099ED628AC}"/>
                  </a:ext>
                </a:extLst>
              </p:cNvPr>
              <p:cNvGrpSpPr/>
              <p:nvPr/>
            </p:nvGrpSpPr>
            <p:grpSpPr>
              <a:xfrm>
                <a:off x="7594827" y="3497340"/>
                <a:ext cx="1502039" cy="504469"/>
                <a:chOff x="7594827" y="3497340"/>
                <a:chExt cx="1502039" cy="5044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8099AB19-A4D9-8CE2-C51D-580ACD5B9EAD}"/>
                    </a:ext>
                  </a:extLst>
                </p:cNvPr>
                <p:cNvSpPr/>
                <p:nvPr/>
              </p:nvSpPr>
              <p:spPr>
                <a:xfrm>
                  <a:off x="7594827" y="3497340"/>
                  <a:ext cx="1502039" cy="504469"/>
                </a:xfrm>
                <a:custGeom>
                  <a:avLst/>
                  <a:gdLst>
                    <a:gd name="connsiteX0" fmla="*/ 1475294 w 1475294"/>
                    <a:gd name="connsiteY0" fmla="*/ 438346 h 450284"/>
                    <a:gd name="connsiteX1" fmla="*/ 688156 w 1475294"/>
                    <a:gd name="connsiteY1" fmla="*/ 424206 h 450284"/>
                    <a:gd name="connsiteX2" fmla="*/ 193249 w 1475294"/>
                    <a:gd name="connsiteY2" fmla="*/ 207390 h 450284"/>
                    <a:gd name="connsiteX3" fmla="*/ 0 w 1475294"/>
                    <a:gd name="connsiteY3" fmla="*/ 0 h 450284"/>
                    <a:gd name="connsiteX4" fmla="*/ 0 w 1475294"/>
                    <a:gd name="connsiteY4" fmla="*/ 0 h 450284"/>
                    <a:gd name="connsiteX0" fmla="*/ 1475294 w 1475294"/>
                    <a:gd name="connsiteY0" fmla="*/ 438346 h 485562"/>
                    <a:gd name="connsiteX1" fmla="*/ 1046375 w 1475294"/>
                    <a:gd name="connsiteY1" fmla="*/ 485480 h 485562"/>
                    <a:gd name="connsiteX2" fmla="*/ 688156 w 1475294"/>
                    <a:gd name="connsiteY2" fmla="*/ 424206 h 485562"/>
                    <a:gd name="connsiteX3" fmla="*/ 193249 w 1475294"/>
                    <a:gd name="connsiteY3" fmla="*/ 207390 h 485562"/>
                    <a:gd name="connsiteX4" fmla="*/ 0 w 1475294"/>
                    <a:gd name="connsiteY4" fmla="*/ 0 h 485562"/>
                    <a:gd name="connsiteX5" fmla="*/ 0 w 1475294"/>
                    <a:gd name="connsiteY5" fmla="*/ 0 h 485562"/>
                    <a:gd name="connsiteX0" fmla="*/ 1475294 w 1475294"/>
                    <a:gd name="connsiteY0" fmla="*/ 438346 h 491091"/>
                    <a:gd name="connsiteX1" fmla="*/ 1046375 w 1475294"/>
                    <a:gd name="connsiteY1" fmla="*/ 485480 h 491091"/>
                    <a:gd name="connsiteX2" fmla="*/ 688156 w 1475294"/>
                    <a:gd name="connsiteY2" fmla="*/ 424206 h 491091"/>
                    <a:gd name="connsiteX3" fmla="*/ 193249 w 1475294"/>
                    <a:gd name="connsiteY3" fmla="*/ 207390 h 491091"/>
                    <a:gd name="connsiteX4" fmla="*/ 0 w 1475294"/>
                    <a:gd name="connsiteY4" fmla="*/ 0 h 491091"/>
                    <a:gd name="connsiteX5" fmla="*/ 0 w 1475294"/>
                    <a:gd name="connsiteY5" fmla="*/ 0 h 491091"/>
                    <a:gd name="connsiteX0" fmla="*/ 1475294 w 1475294"/>
                    <a:gd name="connsiteY0" fmla="*/ 438346 h 504469"/>
                    <a:gd name="connsiteX1" fmla="*/ 1013381 w 1475294"/>
                    <a:gd name="connsiteY1" fmla="*/ 499620 h 504469"/>
                    <a:gd name="connsiteX2" fmla="*/ 688156 w 1475294"/>
                    <a:gd name="connsiteY2" fmla="*/ 424206 h 504469"/>
                    <a:gd name="connsiteX3" fmla="*/ 193249 w 1475294"/>
                    <a:gd name="connsiteY3" fmla="*/ 207390 h 504469"/>
                    <a:gd name="connsiteX4" fmla="*/ 0 w 1475294"/>
                    <a:gd name="connsiteY4" fmla="*/ 0 h 504469"/>
                    <a:gd name="connsiteX5" fmla="*/ 0 w 1475294"/>
                    <a:gd name="connsiteY5" fmla="*/ 0 h 504469"/>
                    <a:gd name="connsiteX0" fmla="*/ 1475294 w 1475294"/>
                    <a:gd name="connsiteY0" fmla="*/ 438346 h 504469"/>
                    <a:gd name="connsiteX1" fmla="*/ 1013381 w 1475294"/>
                    <a:gd name="connsiteY1" fmla="*/ 499620 h 504469"/>
                    <a:gd name="connsiteX2" fmla="*/ 593888 w 1475294"/>
                    <a:gd name="connsiteY2" fmla="*/ 419492 h 504469"/>
                    <a:gd name="connsiteX3" fmla="*/ 193249 w 1475294"/>
                    <a:gd name="connsiteY3" fmla="*/ 207390 h 504469"/>
                    <a:gd name="connsiteX4" fmla="*/ 0 w 1475294"/>
                    <a:gd name="connsiteY4" fmla="*/ 0 h 504469"/>
                    <a:gd name="connsiteX5" fmla="*/ 0 w 1475294"/>
                    <a:gd name="connsiteY5" fmla="*/ 0 h 50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75294" h="504469">
                      <a:moveTo>
                        <a:pt x="1475294" y="438346"/>
                      </a:moveTo>
                      <a:cubicBezTo>
                        <a:pt x="1398309" y="439132"/>
                        <a:pt x="1295400" y="525544"/>
                        <a:pt x="1013381" y="499620"/>
                      </a:cubicBezTo>
                      <a:cubicBezTo>
                        <a:pt x="882191" y="497263"/>
                        <a:pt x="730577" y="468197"/>
                        <a:pt x="593888" y="419492"/>
                      </a:cubicBezTo>
                      <a:cubicBezTo>
                        <a:pt x="457199" y="370787"/>
                        <a:pt x="292230" y="277305"/>
                        <a:pt x="193249" y="207390"/>
                      </a:cubicBezTo>
                      <a:cubicBezTo>
                        <a:pt x="94268" y="137475"/>
                        <a:pt x="0" y="0"/>
                        <a:pt x="0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222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A4A1CA94-F0AD-C4EE-93DA-D5B8C6984B30}"/>
                    </a:ext>
                  </a:extLst>
                </p:cNvPr>
                <p:cNvCxnSpPr>
                  <a:cxnSpLocks/>
                  <a:endCxn id="34" idx="2"/>
                </p:cNvCxnSpPr>
                <p:nvPr/>
              </p:nvCxnSpPr>
              <p:spPr>
                <a:xfrm flipH="1" flipV="1">
                  <a:off x="8199481" y="3916832"/>
                  <a:ext cx="200797" cy="58998"/>
                </a:xfrm>
                <a:prstGeom prst="straightConnector1">
                  <a:avLst/>
                </a:prstGeom>
                <a:ln w="22225">
                  <a:solidFill>
                    <a:srgbClr val="C00000"/>
                  </a:solidFill>
                  <a:headEnd type="arrow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2D4881B0-BED5-ED0F-1A30-873F3E5DE387}"/>
                    </a:ext>
                  </a:extLst>
                </p:cNvPr>
                <p:cNvCxnSpPr>
                  <a:cxnSpLocks/>
                  <a:endCxn id="34" idx="3"/>
                </p:cNvCxnSpPr>
                <p:nvPr/>
              </p:nvCxnSpPr>
              <p:spPr>
                <a:xfrm flipH="1" flipV="1">
                  <a:off x="7791579" y="3704730"/>
                  <a:ext cx="149897" cy="85895"/>
                </a:xfrm>
                <a:prstGeom prst="straightConnector1">
                  <a:avLst/>
                </a:prstGeom>
                <a:ln w="22225">
                  <a:solidFill>
                    <a:srgbClr val="C00000"/>
                  </a:solidFill>
                  <a:headEnd type="arrow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94B4A180-4E78-FB0A-DB61-B5D8385D1004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 flipH="1">
                  <a:off x="8626579" y="3996960"/>
                  <a:ext cx="260769" cy="0"/>
                </a:xfrm>
                <a:prstGeom prst="straightConnector1">
                  <a:avLst/>
                </a:prstGeom>
                <a:ln w="22225">
                  <a:solidFill>
                    <a:srgbClr val="C00000"/>
                  </a:solidFill>
                  <a:headEnd type="arrow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2142607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9DECC9-8994-619A-E113-6010F86932C5}"/>
              </a:ext>
            </a:extLst>
          </p:cNvPr>
          <p:cNvGrpSpPr/>
          <p:nvPr/>
        </p:nvGrpSpPr>
        <p:grpSpPr>
          <a:xfrm>
            <a:off x="2978806" y="787400"/>
            <a:ext cx="6350000" cy="5283200"/>
            <a:chOff x="2978806" y="787400"/>
            <a:chExt cx="6350000" cy="5283200"/>
          </a:xfrm>
        </p:grpSpPr>
        <p:pic>
          <p:nvPicPr>
            <p:cNvPr id="3" name="Picture 2" descr="A diagram of the earth&#10;&#10;Description automatically generated">
              <a:extLst>
                <a:ext uri="{FF2B5EF4-FFF2-40B4-BE49-F238E27FC236}">
                  <a16:creationId xmlns:a16="http://schemas.microsoft.com/office/drawing/2014/main" id="{E63EBFF5-925C-C206-8BFE-138A4572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8806" y="787400"/>
              <a:ext cx="6350000" cy="52832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7301800-7189-61E3-F6B1-B90C193E4AEF}"/>
                </a:ext>
              </a:extLst>
            </p:cNvPr>
            <p:cNvSpPr/>
            <p:nvPr/>
          </p:nvSpPr>
          <p:spPr>
            <a:xfrm>
              <a:off x="6138776" y="4050907"/>
              <a:ext cx="115613" cy="115613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2FCF03-F493-BF8F-51FD-062E5C369303}"/>
                </a:ext>
              </a:extLst>
            </p:cNvPr>
            <p:cNvSpPr/>
            <p:nvPr/>
          </p:nvSpPr>
          <p:spPr>
            <a:xfrm>
              <a:off x="6424489" y="2877930"/>
              <a:ext cx="115613" cy="115613"/>
            </a:xfrm>
            <a:prstGeom prst="ellipse">
              <a:avLst/>
            </a:prstGeom>
            <a:solidFill>
              <a:schemeClr val="accent4">
                <a:alpha val="58737"/>
              </a:schemeClr>
            </a:solidFill>
            <a:ln w="19050">
              <a:solidFill>
                <a:schemeClr val="bg1">
                  <a:alpha val="44421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E5E75BE-8F07-4968-CF76-482F4AD248E5}"/>
                </a:ext>
              </a:extLst>
            </p:cNvPr>
            <p:cNvSpPr/>
            <p:nvPr/>
          </p:nvSpPr>
          <p:spPr>
            <a:xfrm>
              <a:off x="5457825" y="2593181"/>
              <a:ext cx="2207419" cy="971550"/>
            </a:xfrm>
            <a:custGeom>
              <a:avLst/>
              <a:gdLst>
                <a:gd name="connsiteX0" fmla="*/ 0 w 2207419"/>
                <a:gd name="connsiteY0" fmla="*/ 0 h 971550"/>
                <a:gd name="connsiteX1" fmla="*/ 978694 w 2207419"/>
                <a:gd name="connsiteY1" fmla="*/ 328613 h 971550"/>
                <a:gd name="connsiteX2" fmla="*/ 2207419 w 2207419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7419" h="971550">
                  <a:moveTo>
                    <a:pt x="0" y="0"/>
                  </a:moveTo>
                  <a:cubicBezTo>
                    <a:pt x="305395" y="83344"/>
                    <a:pt x="610791" y="166688"/>
                    <a:pt x="978694" y="328613"/>
                  </a:cubicBezTo>
                  <a:cubicBezTo>
                    <a:pt x="1346597" y="490538"/>
                    <a:pt x="1777008" y="731044"/>
                    <a:pt x="2207419" y="971550"/>
                  </a:cubicBezTo>
                </a:path>
              </a:pathLst>
            </a:custGeom>
            <a:noFill/>
            <a:ln>
              <a:solidFill>
                <a:srgbClr val="E06033">
                  <a:alpha val="46000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90A4FE8-EA6F-2391-CC69-42B2B59CB78E}"/>
                </a:ext>
              </a:extLst>
            </p:cNvPr>
            <p:cNvSpPr/>
            <p:nvPr/>
          </p:nvSpPr>
          <p:spPr>
            <a:xfrm>
              <a:off x="5179219" y="2935737"/>
              <a:ext cx="2400300" cy="114645"/>
            </a:xfrm>
            <a:custGeom>
              <a:avLst/>
              <a:gdLst>
                <a:gd name="connsiteX0" fmla="*/ 0 w 2400300"/>
                <a:gd name="connsiteY0" fmla="*/ 86070 h 114645"/>
                <a:gd name="connsiteX1" fmla="*/ 1221581 w 2400300"/>
                <a:gd name="connsiteY1" fmla="*/ 345 h 114645"/>
                <a:gd name="connsiteX2" fmla="*/ 2400300 w 2400300"/>
                <a:gd name="connsiteY2" fmla="*/ 114645 h 114645"/>
                <a:gd name="connsiteX3" fmla="*/ 2400300 w 2400300"/>
                <a:gd name="connsiteY3" fmla="*/ 114645 h 11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00" h="114645">
                  <a:moveTo>
                    <a:pt x="0" y="86070"/>
                  </a:moveTo>
                  <a:cubicBezTo>
                    <a:pt x="410765" y="40826"/>
                    <a:pt x="821531" y="-4418"/>
                    <a:pt x="1221581" y="345"/>
                  </a:cubicBezTo>
                  <a:cubicBezTo>
                    <a:pt x="1621631" y="5107"/>
                    <a:pt x="2400300" y="114645"/>
                    <a:pt x="2400300" y="114645"/>
                  </a:cubicBezTo>
                  <a:lnTo>
                    <a:pt x="2400300" y="114645"/>
                  </a:lnTo>
                </a:path>
              </a:pathLst>
            </a:custGeom>
            <a:noFill/>
            <a:ln>
              <a:solidFill>
                <a:srgbClr val="03589A">
                  <a:alpha val="50000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7C01B4-A3B9-563F-4A3F-5E8466F0F6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2160" y="2294313"/>
              <a:ext cx="1039091" cy="2327563"/>
            </a:xfrm>
            <a:prstGeom prst="line">
              <a:avLst/>
            </a:prstGeom>
            <a:ln w="15875">
              <a:solidFill>
                <a:srgbClr val="E06033">
                  <a:alpha val="38163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EA3D55-6541-4EB9-54D4-35774FB657CC}"/>
                </a:ext>
              </a:extLst>
            </p:cNvPr>
            <p:cNvSpPr txBox="1"/>
            <p:nvPr/>
          </p:nvSpPr>
          <p:spPr>
            <a:xfrm>
              <a:off x="3456170" y="3441002"/>
              <a:ext cx="811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6E358F"/>
                  </a:solidFill>
                </a:rPr>
                <a:t>to the sun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BA305C-75D9-AAA3-7DEA-5342925FC8C7}"/>
                </a:ext>
              </a:extLst>
            </p:cNvPr>
            <p:cNvSpPr txBox="1"/>
            <p:nvPr/>
          </p:nvSpPr>
          <p:spPr>
            <a:xfrm>
              <a:off x="5599487" y="3825017"/>
              <a:ext cx="11383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Vernal Equinox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82DE8A-89B7-B506-2752-60212BEADE53}"/>
                </a:ext>
              </a:extLst>
            </p:cNvPr>
            <p:cNvSpPr txBox="1"/>
            <p:nvPr/>
          </p:nvSpPr>
          <p:spPr>
            <a:xfrm>
              <a:off x="6011553" y="2616982"/>
              <a:ext cx="13465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Autumnal Equinox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74290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B9FAEA8-5419-9869-70AE-25E8BD511C0C}"/>
              </a:ext>
            </a:extLst>
          </p:cNvPr>
          <p:cNvGrpSpPr/>
          <p:nvPr/>
        </p:nvGrpSpPr>
        <p:grpSpPr>
          <a:xfrm>
            <a:off x="2819400" y="688082"/>
            <a:ext cx="6858000" cy="6039289"/>
            <a:chOff x="2819400" y="688082"/>
            <a:chExt cx="6858000" cy="603928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497ACB-1894-CF84-5A8C-804E6A5F1AA1}"/>
                </a:ext>
              </a:extLst>
            </p:cNvPr>
            <p:cNvSpPr/>
            <p:nvPr/>
          </p:nvSpPr>
          <p:spPr>
            <a:xfrm>
              <a:off x="2819400" y="688082"/>
              <a:ext cx="6858000" cy="6039289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diagram of a light&#10;&#10;Description automatically generated">
              <a:extLst>
                <a:ext uri="{FF2B5EF4-FFF2-40B4-BE49-F238E27FC236}">
                  <a16:creationId xmlns:a16="http://schemas.microsoft.com/office/drawing/2014/main" id="{983046E3-AC83-950A-D9E0-5472BD368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205" b="4128"/>
            <a:stretch/>
          </p:blipFill>
          <p:spPr>
            <a:xfrm>
              <a:off x="2819400" y="3252650"/>
              <a:ext cx="6858000" cy="347472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60F54C-C035-ED7C-D9F7-699B10D10378}"/>
                </a:ext>
              </a:extLst>
            </p:cNvPr>
            <p:cNvGrpSpPr/>
            <p:nvPr/>
          </p:nvGrpSpPr>
          <p:grpSpPr>
            <a:xfrm>
              <a:off x="3783874" y="688082"/>
              <a:ext cx="4929051" cy="2564568"/>
              <a:chOff x="3783874" y="688082"/>
              <a:chExt cx="4929051" cy="2564568"/>
            </a:xfrm>
          </p:grpSpPr>
          <p:pic>
            <p:nvPicPr>
              <p:cNvPr id="9" name="Picture 8" descr="A diagram of a light&#10;&#10;Description automatically generated">
                <a:extLst>
                  <a:ext uri="{FF2B5EF4-FFF2-40B4-BE49-F238E27FC236}">
                    <a16:creationId xmlns:a16="http://schemas.microsoft.com/office/drawing/2014/main" id="{E01651F6-2537-0BC2-742C-2799F1D23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1084" t="38197" r="17043" b="53932"/>
              <a:stretch/>
            </p:blipFill>
            <p:spPr>
              <a:xfrm>
                <a:off x="3783874" y="2712824"/>
                <a:ext cx="4929051" cy="539826"/>
              </a:xfrm>
              <a:prstGeom prst="rect">
                <a:avLst/>
              </a:prstGeom>
            </p:spPr>
          </p:pic>
          <p:pic>
            <p:nvPicPr>
              <p:cNvPr id="11" name="Picture 10" descr="A diagram of a light&#10;&#10;Description automatically generated">
                <a:extLst>
                  <a:ext uri="{FF2B5EF4-FFF2-40B4-BE49-F238E27FC236}">
                    <a16:creationId xmlns:a16="http://schemas.microsoft.com/office/drawing/2014/main" id="{B3FBA89C-5361-99CD-807B-5956D7F74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1111" t="5910" r="17015" b="64568"/>
              <a:stretch/>
            </p:blipFill>
            <p:spPr>
              <a:xfrm>
                <a:off x="3783874" y="688082"/>
                <a:ext cx="4929051" cy="202474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0A346A-91F1-D002-86E7-2C6CCFBBAB07}"/>
                  </a:ext>
                </a:extLst>
              </p:cNvPr>
              <p:cNvSpPr/>
              <p:nvPr/>
            </p:nvSpPr>
            <p:spPr>
              <a:xfrm>
                <a:off x="5079621" y="2653674"/>
                <a:ext cx="252046" cy="118299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C99F60-AB60-6305-3C31-EE9CAA190718}"/>
                  </a:ext>
                </a:extLst>
              </p:cNvPr>
              <p:cNvSpPr/>
              <p:nvPr/>
            </p:nvSpPr>
            <p:spPr>
              <a:xfrm>
                <a:off x="5768596" y="2706099"/>
                <a:ext cx="252046" cy="65874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4436788-34F6-9105-7A4A-3221204D8D70}"/>
                  </a:ext>
                </a:extLst>
              </p:cNvPr>
              <p:cNvSpPr/>
              <p:nvPr/>
            </p:nvSpPr>
            <p:spPr>
              <a:xfrm flipV="1">
                <a:off x="6959221" y="2676525"/>
                <a:ext cx="252046" cy="65874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BD0BF4-1BF7-7F1B-BD5B-6BE5E4257C7A}"/>
                </a:ext>
              </a:extLst>
            </p:cNvPr>
            <p:cNvSpPr/>
            <p:nvPr/>
          </p:nvSpPr>
          <p:spPr>
            <a:xfrm>
              <a:off x="4966447" y="6339945"/>
              <a:ext cx="2617694" cy="264544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diagram of a light&#10;&#10;Description automatically generated">
              <a:extLst>
                <a:ext uri="{FF2B5EF4-FFF2-40B4-BE49-F238E27FC236}">
                  <a16:creationId xmlns:a16="http://schemas.microsoft.com/office/drawing/2014/main" id="{4EBBCF28-F8FC-0955-05FD-C81DE7ECF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55" t="89890" r="45789" b="6252"/>
            <a:stretch/>
          </p:blipFill>
          <p:spPr>
            <a:xfrm>
              <a:off x="5515585" y="6339945"/>
              <a:ext cx="1519417" cy="264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3381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6AF8D7-F952-2433-E115-D5F5FF6082D3}"/>
              </a:ext>
            </a:extLst>
          </p:cNvPr>
          <p:cNvGrpSpPr/>
          <p:nvPr/>
        </p:nvGrpSpPr>
        <p:grpSpPr>
          <a:xfrm>
            <a:off x="804333" y="1418167"/>
            <a:ext cx="10560473" cy="4021665"/>
            <a:chOff x="963507" y="1418167"/>
            <a:chExt cx="10560473" cy="4021665"/>
          </a:xfrm>
        </p:grpSpPr>
        <p:pic>
          <p:nvPicPr>
            <p:cNvPr id="5" name="Picture 4" descr="A graph with numbers and text&#10;&#10;Description automatically generated">
              <a:extLst>
                <a:ext uri="{FF2B5EF4-FFF2-40B4-BE49-F238E27FC236}">
                  <a16:creationId xmlns:a16="http://schemas.microsoft.com/office/drawing/2014/main" id="{59C99090-A16B-66E0-35C0-C634DE1FB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07" y="1418168"/>
              <a:ext cx="5291666" cy="4021664"/>
            </a:xfrm>
            <a:prstGeom prst="rect">
              <a:avLst/>
            </a:prstGeom>
          </p:spPr>
        </p:pic>
        <p:pic>
          <p:nvPicPr>
            <p:cNvPr id="3" name="Picture 2" descr="A chart with numbers and text&#10;&#10;Description automatically generated with medium confidence">
              <a:extLst>
                <a:ext uri="{FF2B5EF4-FFF2-40B4-BE49-F238E27FC236}">
                  <a16:creationId xmlns:a16="http://schemas.microsoft.com/office/drawing/2014/main" id="{508102F1-B8BA-03F7-1E14-CF6CE083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2313" y="1418167"/>
              <a:ext cx="5291667" cy="402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3320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938805A4-33DF-D898-8C53-50985030DEC3}"/>
              </a:ext>
            </a:extLst>
          </p:cNvPr>
          <p:cNvGrpSpPr/>
          <p:nvPr/>
        </p:nvGrpSpPr>
        <p:grpSpPr>
          <a:xfrm>
            <a:off x="2412728" y="1279702"/>
            <a:ext cx="7366544" cy="4298595"/>
            <a:chOff x="2412728" y="1279702"/>
            <a:chExt cx="7366544" cy="4298595"/>
          </a:xfrm>
        </p:grpSpPr>
        <p:pic>
          <p:nvPicPr>
            <p:cNvPr id="3" name="Picture 2" descr="A diagram of a shell&#10;&#10;Description automatically generated">
              <a:extLst>
                <a:ext uri="{FF2B5EF4-FFF2-40B4-BE49-F238E27FC236}">
                  <a16:creationId xmlns:a16="http://schemas.microsoft.com/office/drawing/2014/main" id="{D1538F91-8FFF-1EC8-B0AE-5231FCF5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2728" y="1279702"/>
              <a:ext cx="7366544" cy="429859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31D73D-5060-3CC6-4645-27BC5EB4C61C}"/>
                </a:ext>
              </a:extLst>
            </p:cNvPr>
            <p:cNvSpPr/>
            <p:nvPr/>
          </p:nvSpPr>
          <p:spPr>
            <a:xfrm>
              <a:off x="8875192" y="3083337"/>
              <a:ext cx="48621" cy="299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E22096-9726-62F9-0089-2B8B7031AB7E}"/>
                </a:ext>
              </a:extLst>
            </p:cNvPr>
            <p:cNvSpPr/>
            <p:nvPr/>
          </p:nvSpPr>
          <p:spPr>
            <a:xfrm>
              <a:off x="4928218" y="5283849"/>
              <a:ext cx="4598827" cy="29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9C23CF-136C-353C-D727-3C01A9D2AAD1}"/>
                </a:ext>
              </a:extLst>
            </p:cNvPr>
            <p:cNvSpPr/>
            <p:nvPr/>
          </p:nvSpPr>
          <p:spPr>
            <a:xfrm>
              <a:off x="8606829" y="4411980"/>
              <a:ext cx="571500" cy="868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2A5337-55D2-17CC-F728-26761D00D328}"/>
                </a:ext>
              </a:extLst>
            </p:cNvPr>
            <p:cNvSpPr/>
            <p:nvPr/>
          </p:nvSpPr>
          <p:spPr>
            <a:xfrm>
              <a:off x="4423410" y="1417320"/>
              <a:ext cx="571500" cy="3280410"/>
            </a:xfrm>
            <a:prstGeom prst="rect">
              <a:avLst/>
            </a:prstGeom>
            <a:solidFill>
              <a:srgbClr val="5591FF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2A4E00-98F3-22DC-4AF8-A3C5044B6809}"/>
                </a:ext>
              </a:extLst>
            </p:cNvPr>
            <p:cNvSpPr/>
            <p:nvPr/>
          </p:nvSpPr>
          <p:spPr>
            <a:xfrm>
              <a:off x="4994910" y="1417320"/>
              <a:ext cx="1394460" cy="3280410"/>
            </a:xfrm>
            <a:prstGeom prst="rect">
              <a:avLst/>
            </a:prstGeom>
            <a:solidFill>
              <a:srgbClr val="FF0005">
                <a:alpha val="1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01B055-1337-B2DB-9B70-BE9039E97D4D}"/>
                </a:ext>
              </a:extLst>
            </p:cNvPr>
            <p:cNvSpPr txBox="1"/>
            <p:nvPr/>
          </p:nvSpPr>
          <p:spPr>
            <a:xfrm>
              <a:off x="3135630" y="1570285"/>
              <a:ext cx="128778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5591FF"/>
                  </a:solidFill>
                </a:rPr>
                <a:t>Blue-shifted Absorption Line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BE4A13-8CB3-B7C3-DA61-4712681D0A07}"/>
                </a:ext>
              </a:extLst>
            </p:cNvPr>
            <p:cNvSpPr txBox="1"/>
            <p:nvPr/>
          </p:nvSpPr>
          <p:spPr>
            <a:xfrm>
              <a:off x="5090160" y="3847772"/>
              <a:ext cx="259842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Emission Line</a:t>
              </a:r>
            </a:p>
            <a:p>
              <a:pPr algn="ctr"/>
              <a:r>
                <a:rPr lang="en-US" sz="1200" b="1" i="1" dirty="0">
                  <a:solidFill>
                    <a:srgbClr val="FF0000"/>
                  </a:solidFill>
                </a:rPr>
                <a:t>(some red-shifted, some blue-shifted, some at rest)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764A855-553D-CC49-5762-2E79670FD25B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26" y="3252050"/>
              <a:ext cx="0" cy="764549"/>
            </a:xfrm>
            <a:prstGeom prst="straightConnector1">
              <a:avLst/>
            </a:prstGeom>
            <a:ln w="19050">
              <a:solidFill>
                <a:srgbClr val="FF000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5F69654-1A56-AE88-5FE3-388D7E5931F4}"/>
                </a:ext>
              </a:extLst>
            </p:cNvPr>
            <p:cNvCxnSpPr>
              <a:cxnSpLocks/>
            </p:cNvCxnSpPr>
            <p:nvPr/>
          </p:nvCxnSpPr>
          <p:spPr>
            <a:xfrm>
              <a:off x="9549278" y="2486862"/>
              <a:ext cx="0" cy="1224300"/>
            </a:xfrm>
            <a:prstGeom prst="straightConnector1">
              <a:avLst/>
            </a:prstGeom>
            <a:ln w="19050">
              <a:solidFill>
                <a:srgbClr val="FF000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E2EF946-542F-6F76-DE50-176F3BFE62EC}"/>
                </a:ext>
              </a:extLst>
            </p:cNvPr>
            <p:cNvCxnSpPr>
              <a:cxnSpLocks/>
            </p:cNvCxnSpPr>
            <p:nvPr/>
          </p:nvCxnSpPr>
          <p:spPr>
            <a:xfrm>
              <a:off x="8515636" y="3252050"/>
              <a:ext cx="0" cy="764550"/>
            </a:xfrm>
            <a:prstGeom prst="straightConnector1">
              <a:avLst/>
            </a:prstGeom>
            <a:ln w="19050">
              <a:solidFill>
                <a:srgbClr val="FF000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89EEC7-7CDE-D477-4232-B698EFAF7034}"/>
                </a:ext>
              </a:extLst>
            </p:cNvPr>
            <p:cNvCxnSpPr>
              <a:cxnSpLocks/>
            </p:cNvCxnSpPr>
            <p:nvPr/>
          </p:nvCxnSpPr>
          <p:spPr>
            <a:xfrm>
              <a:off x="8236343" y="2486862"/>
              <a:ext cx="0" cy="1224300"/>
            </a:xfrm>
            <a:prstGeom prst="straightConnector1">
              <a:avLst/>
            </a:prstGeom>
            <a:ln w="19050">
              <a:solidFill>
                <a:srgbClr val="FF000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312C8F-65C9-9265-B400-2B11C5C58738}"/>
                </a:ext>
              </a:extLst>
            </p:cNvPr>
            <p:cNvCxnSpPr>
              <a:cxnSpLocks/>
            </p:cNvCxnSpPr>
            <p:nvPr/>
          </p:nvCxnSpPr>
          <p:spPr>
            <a:xfrm>
              <a:off x="8515636" y="2180787"/>
              <a:ext cx="0" cy="534993"/>
            </a:xfrm>
            <a:prstGeom prst="straightConnector1">
              <a:avLst/>
            </a:prstGeom>
            <a:ln w="19050">
              <a:solidFill>
                <a:srgbClr val="FF000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60F235A-B674-09BB-7A56-EFA1E714A25C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26" y="2180787"/>
              <a:ext cx="0" cy="534992"/>
            </a:xfrm>
            <a:prstGeom prst="straightConnector1">
              <a:avLst/>
            </a:prstGeom>
            <a:ln w="19050">
              <a:solidFill>
                <a:srgbClr val="FF000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8-Point Star 23">
              <a:extLst>
                <a:ext uri="{FF2B5EF4-FFF2-40B4-BE49-F238E27FC236}">
                  <a16:creationId xmlns:a16="http://schemas.microsoft.com/office/drawing/2014/main" id="{313F6FF0-394F-39A7-9478-627C3E237B1E}"/>
                </a:ext>
              </a:extLst>
            </p:cNvPr>
            <p:cNvSpPr/>
            <p:nvPr/>
          </p:nvSpPr>
          <p:spPr>
            <a:xfrm>
              <a:off x="8810162" y="2715780"/>
              <a:ext cx="178668" cy="178666"/>
            </a:xfrm>
            <a:prstGeom prst="star8">
              <a:avLst>
                <a:gd name="adj" fmla="val 20216"/>
              </a:avLst>
            </a:prstGeom>
            <a:solidFill>
              <a:schemeClr val="accent4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6B14A1-6D01-076B-D5CB-10206940C291}"/>
                </a:ext>
              </a:extLst>
            </p:cNvPr>
            <p:cNvCxnSpPr>
              <a:cxnSpLocks/>
            </p:cNvCxnSpPr>
            <p:nvPr/>
          </p:nvCxnSpPr>
          <p:spPr>
            <a:xfrm>
              <a:off x="8896321" y="4467133"/>
              <a:ext cx="0" cy="639873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DC54BE-D82A-1726-CA3D-23B8CF8A50FF}"/>
                </a:ext>
              </a:extLst>
            </p:cNvPr>
            <p:cNvCxnSpPr>
              <a:cxnSpLocks/>
            </p:cNvCxnSpPr>
            <p:nvPr/>
          </p:nvCxnSpPr>
          <p:spPr>
            <a:xfrm>
              <a:off x="8896321" y="3401262"/>
              <a:ext cx="0" cy="814925"/>
            </a:xfrm>
            <a:prstGeom prst="straightConnector1">
              <a:avLst/>
            </a:prstGeom>
            <a:ln w="19050">
              <a:solidFill>
                <a:srgbClr val="5591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72EB8F-5335-CDE1-904E-821E061EBD18}"/>
                </a:ext>
              </a:extLst>
            </p:cNvPr>
            <p:cNvSpPr txBox="1"/>
            <p:nvPr/>
          </p:nvSpPr>
          <p:spPr>
            <a:xfrm>
              <a:off x="8339705" y="5107006"/>
              <a:ext cx="11057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>
                      <a:lumMod val="75000"/>
                    </a:schemeClr>
                  </a:solidFill>
                </a:rPr>
                <a:t>Line-of-Sight to Earth</a:t>
              </a:r>
              <a:endParaRPr lang="en-US" sz="1200" b="1" i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7CB8A4-4DEE-BD5B-4168-92EFDB9224F8}"/>
                </a:ext>
              </a:extLst>
            </p:cNvPr>
            <p:cNvCxnSpPr>
              <a:cxnSpLocks/>
              <a:stCxn id="24" idx="2"/>
              <a:endCxn id="32" idx="2"/>
            </p:cNvCxnSpPr>
            <p:nvPr/>
          </p:nvCxnSpPr>
          <p:spPr>
            <a:xfrm>
              <a:off x="8899496" y="2894446"/>
              <a:ext cx="7" cy="488195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66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9D363E2-3F4E-BAA1-31CB-C818546BB66A}"/>
              </a:ext>
            </a:extLst>
          </p:cNvPr>
          <p:cNvGrpSpPr/>
          <p:nvPr/>
        </p:nvGrpSpPr>
        <p:grpSpPr>
          <a:xfrm>
            <a:off x="2352047" y="720247"/>
            <a:ext cx="7487906" cy="4939508"/>
            <a:chOff x="3229717" y="720247"/>
            <a:chExt cx="7487906" cy="49395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3AB3234-D9AC-B00D-61B9-7D061CEFBF42}"/>
                </a:ext>
              </a:extLst>
            </p:cNvPr>
            <p:cNvCxnSpPr>
              <a:cxnSpLocks/>
              <a:endCxn id="2" idx="6"/>
            </p:cNvCxnSpPr>
            <p:nvPr/>
          </p:nvCxnSpPr>
          <p:spPr>
            <a:xfrm>
              <a:off x="3229717" y="1792605"/>
              <a:ext cx="57325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7F40AA-EE15-540B-C39E-9B57EEA574CB}"/>
                </a:ext>
              </a:extLst>
            </p:cNvPr>
            <p:cNvCxnSpPr>
              <a:cxnSpLocks/>
              <a:endCxn id="3" idx="6"/>
            </p:cNvCxnSpPr>
            <p:nvPr/>
          </p:nvCxnSpPr>
          <p:spPr>
            <a:xfrm>
              <a:off x="3229717" y="5065395"/>
              <a:ext cx="57325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5FBBA1-0461-9944-87D3-D07F67A6A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5975" y="1914973"/>
              <a:ext cx="0" cy="3058087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7922BA6-23A4-3F39-4FE1-1FC9C5CE8378}"/>
                </a:ext>
              </a:extLst>
            </p:cNvPr>
            <p:cNvSpPr/>
            <p:nvPr/>
          </p:nvSpPr>
          <p:spPr>
            <a:xfrm>
              <a:off x="6161934" y="1198245"/>
              <a:ext cx="2800350" cy="1188720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4B6F071-E0F4-231A-B834-A18FD72A7B40}"/>
                </a:ext>
              </a:extLst>
            </p:cNvPr>
            <p:cNvSpPr/>
            <p:nvPr/>
          </p:nvSpPr>
          <p:spPr>
            <a:xfrm>
              <a:off x="6161934" y="4471035"/>
              <a:ext cx="2800350" cy="118872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649A56-9F96-213A-72DC-97FC3D4614E0}"/>
                    </a:ext>
                  </a:extLst>
                </p:cNvPr>
                <p:cNvSpPr txBox="1"/>
                <p:nvPr/>
              </p:nvSpPr>
              <p:spPr>
                <a:xfrm>
                  <a:off x="3762388" y="5137420"/>
                  <a:ext cx="164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649A56-9F96-213A-72DC-97FC3D461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2388" y="5137420"/>
                  <a:ext cx="1647173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2C25E0-EE90-2C54-F10F-3564A8927DDB}"/>
                    </a:ext>
                  </a:extLst>
                </p:cNvPr>
                <p:cNvSpPr txBox="1"/>
                <p:nvPr/>
              </p:nvSpPr>
              <p:spPr>
                <a:xfrm>
                  <a:off x="3872239" y="1351248"/>
                  <a:ext cx="164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2C25E0-EE90-2C54-F10F-3564A8927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239" y="1351248"/>
                  <a:ext cx="16471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C09D23-629D-7ED7-3D46-AEE9CEBC7272}"/>
                    </a:ext>
                  </a:extLst>
                </p:cNvPr>
                <p:cNvSpPr txBox="1"/>
                <p:nvPr/>
              </p:nvSpPr>
              <p:spPr>
                <a:xfrm>
                  <a:off x="6738522" y="1612193"/>
                  <a:ext cx="1647173" cy="378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,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C09D23-629D-7ED7-3D46-AEE9CEBC7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522" y="1612193"/>
                  <a:ext cx="1647173" cy="378180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3D03A65-F066-EFF8-2281-3B44FF5D8788}"/>
                    </a:ext>
                  </a:extLst>
                </p:cNvPr>
                <p:cNvSpPr txBox="1"/>
                <p:nvPr/>
              </p:nvSpPr>
              <p:spPr>
                <a:xfrm>
                  <a:off x="6738521" y="4876305"/>
                  <a:ext cx="1647173" cy="378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,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3D03A65-F066-EFF8-2281-3B44FF5D8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521" y="4876305"/>
                  <a:ext cx="1647173" cy="378180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330CB9-A264-40ED-E2FC-56E535B85385}"/>
                    </a:ext>
                  </a:extLst>
                </p:cNvPr>
                <p:cNvSpPr txBox="1"/>
                <p:nvPr/>
              </p:nvSpPr>
              <p:spPr>
                <a:xfrm>
                  <a:off x="9070450" y="1603515"/>
                  <a:ext cx="164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330CB9-A264-40ED-E2FC-56E535B85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450" y="1603515"/>
                  <a:ext cx="164717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C49A29-801F-7764-9302-95603B0D790A}"/>
                    </a:ext>
                  </a:extLst>
                </p:cNvPr>
                <p:cNvSpPr txBox="1"/>
                <p:nvPr/>
              </p:nvSpPr>
              <p:spPr>
                <a:xfrm>
                  <a:off x="9070450" y="4742229"/>
                  <a:ext cx="1647173" cy="64633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C49A29-801F-7764-9302-95603B0D7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450" y="4742229"/>
                  <a:ext cx="1647173" cy="646331"/>
                </a:xfrm>
                <a:prstGeom prst="rect">
                  <a:avLst/>
                </a:prstGeom>
                <a:blipFill>
                  <a:blip r:embed="rId7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F0AFFDA-6FD6-3079-3E85-7ADACA45B6F0}"/>
                    </a:ext>
                  </a:extLst>
                </p:cNvPr>
                <p:cNvSpPr txBox="1"/>
                <p:nvPr/>
              </p:nvSpPr>
              <p:spPr>
                <a:xfrm>
                  <a:off x="6738521" y="3116426"/>
                  <a:ext cx="3570401" cy="6551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𝑃𝑎𝑟𝑐𝑒𝑙</m:t>
                        </m:r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𝑀𝑜𝑣𝑒𝑠</m:t>
                        </m:r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𝑈𝑝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𝑃𝑎𝑟𝑐𝑒𝑙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𝑀𝑜𝑣𝑒𝑠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𝐷𝑜𝑤𝑛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F0AFFDA-6FD6-3079-3E85-7ADACA45B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521" y="3116426"/>
                  <a:ext cx="3570401" cy="655179"/>
                </a:xfrm>
                <a:prstGeom prst="rect">
                  <a:avLst/>
                </a:prstGeom>
                <a:blipFill>
                  <a:blip r:embed="rId8"/>
                  <a:stretch>
                    <a:fillRect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DE7156B-A9A7-6286-81C6-34A01A446C6A}"/>
                    </a:ext>
                  </a:extLst>
                </p:cNvPr>
                <p:cNvSpPr txBox="1"/>
                <p:nvPr/>
              </p:nvSpPr>
              <p:spPr>
                <a:xfrm>
                  <a:off x="3992986" y="3244334"/>
                  <a:ext cx="592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DE7156B-A9A7-6286-81C6-34A01A446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2986" y="3244334"/>
                  <a:ext cx="59298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9E436A-54E8-6422-A7A4-7AF010E3B226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7562109" y="720247"/>
              <a:ext cx="0" cy="477998"/>
            </a:xfrm>
            <a:prstGeom prst="line">
              <a:avLst/>
            </a:prstGeom>
            <a:ln w="25400">
              <a:solidFill>
                <a:schemeClr val="accent1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5139C7-4C2F-A8A7-AC3F-AB258E3F9CEB}"/>
                </a:ext>
              </a:extLst>
            </p:cNvPr>
            <p:cNvCxnSpPr>
              <a:cxnSpLocks/>
              <a:stCxn id="2" idx="4"/>
            </p:cNvCxnSpPr>
            <p:nvPr/>
          </p:nvCxnSpPr>
          <p:spPr>
            <a:xfrm>
              <a:off x="7562109" y="2386965"/>
              <a:ext cx="0" cy="477998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8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D3AA25-89D0-FEC1-57E1-56030B255A23}"/>
              </a:ext>
            </a:extLst>
          </p:cNvPr>
          <p:cNvGrpSpPr/>
          <p:nvPr/>
        </p:nvGrpSpPr>
        <p:grpSpPr>
          <a:xfrm>
            <a:off x="1366450" y="439615"/>
            <a:ext cx="7655355" cy="5978769"/>
            <a:chOff x="1366450" y="439615"/>
            <a:chExt cx="7655355" cy="5978769"/>
          </a:xfrm>
        </p:grpSpPr>
        <p:pic>
          <p:nvPicPr>
            <p:cNvPr id="3" name="Picture 2" descr="A graph of a pressure&#10;&#10;Description automatically generated">
              <a:extLst>
                <a:ext uri="{FF2B5EF4-FFF2-40B4-BE49-F238E27FC236}">
                  <a16:creationId xmlns:a16="http://schemas.microsoft.com/office/drawing/2014/main" id="{CFACFD84-E053-1B2B-1C74-7B9F0B40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450" y="439615"/>
              <a:ext cx="7655355" cy="5978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519AA4C-5D35-5A21-8446-BD7A9AEB6D2D}"/>
                </a:ext>
              </a:extLst>
            </p:cNvPr>
            <p:cNvSpPr/>
            <p:nvPr/>
          </p:nvSpPr>
          <p:spPr>
            <a:xfrm>
              <a:off x="2098430" y="3130061"/>
              <a:ext cx="5392615" cy="2719753"/>
            </a:xfrm>
            <a:custGeom>
              <a:avLst/>
              <a:gdLst>
                <a:gd name="connsiteX0" fmla="*/ 11723 w 5462954"/>
                <a:gd name="connsiteY0" fmla="*/ 0 h 2731476"/>
                <a:gd name="connsiteX1" fmla="*/ 1582615 w 5462954"/>
                <a:gd name="connsiteY1" fmla="*/ 0 h 2731476"/>
                <a:gd name="connsiteX2" fmla="*/ 5462954 w 5462954"/>
                <a:gd name="connsiteY2" fmla="*/ 2731476 h 2731476"/>
                <a:gd name="connsiteX3" fmla="*/ 0 w 5462954"/>
                <a:gd name="connsiteY3" fmla="*/ 2719753 h 2731476"/>
                <a:gd name="connsiteX4" fmla="*/ 11723 w 5462954"/>
                <a:gd name="connsiteY4" fmla="*/ 0 h 2731476"/>
                <a:gd name="connsiteX0" fmla="*/ 11723 w 5392615"/>
                <a:gd name="connsiteY0" fmla="*/ 0 h 2719753"/>
                <a:gd name="connsiteX1" fmla="*/ 1582615 w 5392615"/>
                <a:gd name="connsiteY1" fmla="*/ 0 h 2719753"/>
                <a:gd name="connsiteX2" fmla="*/ 5392615 w 5392615"/>
                <a:gd name="connsiteY2" fmla="*/ 2696306 h 2719753"/>
                <a:gd name="connsiteX3" fmla="*/ 0 w 5392615"/>
                <a:gd name="connsiteY3" fmla="*/ 2719753 h 2719753"/>
                <a:gd name="connsiteX4" fmla="*/ 11723 w 5392615"/>
                <a:gd name="connsiteY4" fmla="*/ 0 h 271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2615" h="2719753">
                  <a:moveTo>
                    <a:pt x="11723" y="0"/>
                  </a:moveTo>
                  <a:lnTo>
                    <a:pt x="1582615" y="0"/>
                  </a:lnTo>
                  <a:lnTo>
                    <a:pt x="5392615" y="2696306"/>
                  </a:lnTo>
                  <a:lnTo>
                    <a:pt x="0" y="2719753"/>
                  </a:lnTo>
                  <a:cubicBezTo>
                    <a:pt x="3908" y="1813169"/>
                    <a:pt x="7815" y="906584"/>
                    <a:pt x="11723" y="0"/>
                  </a:cubicBez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4631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F50850F-7A29-ADCC-19F2-67570CB05A22}"/>
              </a:ext>
            </a:extLst>
          </p:cNvPr>
          <p:cNvGrpSpPr/>
          <p:nvPr/>
        </p:nvGrpSpPr>
        <p:grpSpPr>
          <a:xfrm>
            <a:off x="2089150" y="1890963"/>
            <a:ext cx="6673568" cy="2412097"/>
            <a:chOff x="2089150" y="1890963"/>
            <a:chExt cx="6673568" cy="2412097"/>
          </a:xfrm>
        </p:grpSpPr>
        <p:pic>
          <p:nvPicPr>
            <p:cNvPr id="18" name="Picture 17" descr="A graph of a number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87FA26B7-46C9-6819-5A77-92AE975CB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2849" y="1890963"/>
              <a:ext cx="3739869" cy="2412095"/>
            </a:xfrm>
            <a:prstGeom prst="rect">
              <a:avLst/>
            </a:prstGeom>
          </p:spPr>
        </p:pic>
        <p:pic>
          <p:nvPicPr>
            <p:cNvPr id="20" name="Picture 19" descr="A diagram of a diagram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F930D6F3-9565-0AE7-266B-B5B06799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9150" y="1890964"/>
              <a:ext cx="2933700" cy="2412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59965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7D0F9B-21A7-B119-A50C-DF1813069AA3}"/>
              </a:ext>
            </a:extLst>
          </p:cNvPr>
          <p:cNvGrpSpPr/>
          <p:nvPr/>
        </p:nvGrpSpPr>
        <p:grpSpPr>
          <a:xfrm>
            <a:off x="3170399" y="2104798"/>
            <a:ext cx="5265602" cy="2632802"/>
            <a:chOff x="3170399" y="2104798"/>
            <a:chExt cx="5265602" cy="2632802"/>
          </a:xfrm>
        </p:grpSpPr>
        <p:pic>
          <p:nvPicPr>
            <p:cNvPr id="3" name="Picture 2" descr="A diagram of a star&#10;&#10;Description automatically generated">
              <a:extLst>
                <a:ext uri="{FF2B5EF4-FFF2-40B4-BE49-F238E27FC236}">
                  <a16:creationId xmlns:a16="http://schemas.microsoft.com/office/drawing/2014/main" id="{8ED426E3-B7EC-E461-63F0-B34FC78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200" y="2104798"/>
              <a:ext cx="2632801" cy="2632801"/>
            </a:xfrm>
            <a:prstGeom prst="rect">
              <a:avLst/>
            </a:prstGeom>
          </p:spPr>
        </p:pic>
        <p:pic>
          <p:nvPicPr>
            <p:cNvPr id="5" name="Picture 4" descr="Stars and galaxies in space&#10;&#10;Description automatically generated">
              <a:extLst>
                <a:ext uri="{FF2B5EF4-FFF2-40B4-BE49-F238E27FC236}">
                  <a16:creationId xmlns:a16="http://schemas.microsoft.com/office/drawing/2014/main" id="{1CA96689-D973-E7E9-D3AA-24DA7E442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163" t="22120" r="22120" b="19163"/>
            <a:stretch/>
          </p:blipFill>
          <p:spPr>
            <a:xfrm>
              <a:off x="3170399" y="2104799"/>
              <a:ext cx="2632801" cy="2632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75033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C3B90D6-A0BF-5A76-C418-12CEB95B4A7A}"/>
              </a:ext>
            </a:extLst>
          </p:cNvPr>
          <p:cNvGrpSpPr/>
          <p:nvPr/>
        </p:nvGrpSpPr>
        <p:grpSpPr>
          <a:xfrm>
            <a:off x="1263361" y="1621206"/>
            <a:ext cx="10123084" cy="3915586"/>
            <a:chOff x="1263361" y="1621206"/>
            <a:chExt cx="10123084" cy="39155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3267DC-C7BF-D523-DF0E-AD3531D98114}"/>
                </a:ext>
              </a:extLst>
            </p:cNvPr>
            <p:cNvSpPr/>
            <p:nvPr/>
          </p:nvSpPr>
          <p:spPr>
            <a:xfrm>
              <a:off x="1263361" y="1621206"/>
              <a:ext cx="10123084" cy="39155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diagram of a black hole&#10;&#10;Description automatically generated">
              <a:extLst>
                <a:ext uri="{FF2B5EF4-FFF2-40B4-BE49-F238E27FC236}">
                  <a16:creationId xmlns:a16="http://schemas.microsoft.com/office/drawing/2014/main" id="{A0C0223C-31EE-891C-A7AC-8B394B08A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86" r="4861"/>
            <a:stretch/>
          </p:blipFill>
          <p:spPr>
            <a:xfrm>
              <a:off x="4637722" y="1621208"/>
              <a:ext cx="3374361" cy="3915584"/>
            </a:xfrm>
            <a:prstGeom prst="rect">
              <a:avLst/>
            </a:prstGeom>
          </p:spPr>
        </p:pic>
        <p:pic>
          <p:nvPicPr>
            <p:cNvPr id="5" name="Picture 4" descr="A red and yellow light in space&#10;&#10;Description automatically generated">
              <a:extLst>
                <a:ext uri="{FF2B5EF4-FFF2-40B4-BE49-F238E27FC236}">
                  <a16:creationId xmlns:a16="http://schemas.microsoft.com/office/drawing/2014/main" id="{D701F005-61B5-D020-5448-C3A8DB86D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12" r="2888"/>
            <a:stretch/>
          </p:blipFill>
          <p:spPr>
            <a:xfrm>
              <a:off x="1263361" y="1621208"/>
              <a:ext cx="3374361" cy="3915584"/>
            </a:xfrm>
            <a:prstGeom prst="rect">
              <a:avLst/>
            </a:prstGeom>
          </p:spPr>
        </p:pic>
        <p:pic>
          <p:nvPicPr>
            <p:cNvPr id="7" name="Picture 6" descr="A colorful light in space&#10;&#10;Description automatically generated">
              <a:extLst>
                <a:ext uri="{FF2B5EF4-FFF2-40B4-BE49-F238E27FC236}">
                  <a16:creationId xmlns:a16="http://schemas.microsoft.com/office/drawing/2014/main" id="{80272DE2-EC99-A9F8-4C30-894B10849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2083" y="1621207"/>
              <a:ext cx="3374362" cy="3915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0533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7FE0972-ADD3-FB09-0BDB-8AB9A7DDF26C}"/>
              </a:ext>
            </a:extLst>
          </p:cNvPr>
          <p:cNvGrpSpPr/>
          <p:nvPr/>
        </p:nvGrpSpPr>
        <p:grpSpPr>
          <a:xfrm>
            <a:off x="513474" y="1418983"/>
            <a:ext cx="11165051" cy="4020030"/>
            <a:chOff x="513474" y="1418983"/>
            <a:chExt cx="11165051" cy="402003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FB35D6-FEBB-BFA2-FAD5-407E33454EEB}"/>
                </a:ext>
              </a:extLst>
            </p:cNvPr>
            <p:cNvSpPr/>
            <p:nvPr/>
          </p:nvSpPr>
          <p:spPr>
            <a:xfrm>
              <a:off x="513474" y="1418983"/>
              <a:ext cx="11165051" cy="40200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7F661A-C4F2-2180-AF87-9538618D822B}"/>
                </a:ext>
              </a:extLst>
            </p:cNvPr>
            <p:cNvGrpSpPr/>
            <p:nvPr/>
          </p:nvGrpSpPr>
          <p:grpSpPr>
            <a:xfrm>
              <a:off x="513474" y="1418987"/>
              <a:ext cx="11165051" cy="4020026"/>
              <a:chOff x="174610" y="267868"/>
              <a:chExt cx="14782601" cy="5322541"/>
            </a:xfrm>
          </p:grpSpPr>
          <p:pic>
            <p:nvPicPr>
              <p:cNvPr id="3" name="Picture 2" descr="A collage of images of stars and galaxies&#10;&#10;Description automatically generated">
                <a:extLst>
                  <a:ext uri="{FF2B5EF4-FFF2-40B4-BE49-F238E27FC236}">
                    <a16:creationId xmlns:a16="http://schemas.microsoft.com/office/drawing/2014/main" id="{7BE468DB-7738-5FEE-6AE1-63977937A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610" y="267872"/>
                <a:ext cx="6137700" cy="5322537"/>
              </a:xfrm>
              <a:prstGeom prst="rect">
                <a:avLst/>
              </a:prstGeom>
            </p:spPr>
          </p:pic>
          <p:pic>
            <p:nvPicPr>
              <p:cNvPr id="5" name="Picture 4" descr="A galaxy with stars and a bright light&#10;&#10;Description automatically generated">
                <a:extLst>
                  <a:ext uri="{FF2B5EF4-FFF2-40B4-BE49-F238E27FC236}">
                    <a16:creationId xmlns:a16="http://schemas.microsoft.com/office/drawing/2014/main" id="{AE6337E6-F98C-F823-B326-75C48A704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7019" y="267868"/>
                <a:ext cx="5990192" cy="532253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44613A78-2D03-A54B-0751-16DF4EC3C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312310" y="267872"/>
                <a:ext cx="2654709" cy="53225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6869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411D93C-1F94-9966-0F4D-BFF6FEE43EDF}"/>
              </a:ext>
            </a:extLst>
          </p:cNvPr>
          <p:cNvGrpSpPr/>
          <p:nvPr/>
        </p:nvGrpSpPr>
        <p:grpSpPr>
          <a:xfrm>
            <a:off x="1681163" y="1468312"/>
            <a:ext cx="9179067" cy="3783220"/>
            <a:chOff x="1681163" y="1468312"/>
            <a:chExt cx="9179067" cy="378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C95606-2621-6E2B-72C4-B1F4B303FBBC}"/>
                </a:ext>
              </a:extLst>
            </p:cNvPr>
            <p:cNvSpPr txBox="1"/>
            <p:nvPr/>
          </p:nvSpPr>
          <p:spPr>
            <a:xfrm>
              <a:off x="4624386" y="1468312"/>
              <a:ext cx="294322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Nuclear Core Burning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4281D9-04DD-D8B6-ED43-465B5494442D}"/>
                </a:ext>
              </a:extLst>
            </p:cNvPr>
            <p:cNvSpPr txBox="1"/>
            <p:nvPr/>
          </p:nvSpPr>
          <p:spPr>
            <a:xfrm>
              <a:off x="7567611" y="3042460"/>
              <a:ext cx="329261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Core Fuel Exhaustion, Shell Burning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60772A-2651-0823-DCA3-04FE406B0949}"/>
                </a:ext>
              </a:extLst>
            </p:cNvPr>
            <p:cNvSpPr txBox="1"/>
            <p:nvPr/>
          </p:nvSpPr>
          <p:spPr>
            <a:xfrm>
              <a:off x="1681163" y="3198167"/>
              <a:ext cx="294322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Core Heating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D1B32F-CB78-24AD-9A2C-4E50770AD6EA}"/>
                </a:ext>
              </a:extLst>
            </p:cNvPr>
            <p:cNvSpPr txBox="1"/>
            <p:nvPr/>
          </p:nvSpPr>
          <p:spPr>
            <a:xfrm>
              <a:off x="4624386" y="4742286"/>
              <a:ext cx="294322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Core Contraction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41DB55EE-2503-C4FC-01BA-DA1341F154F4}"/>
                </a:ext>
              </a:extLst>
            </p:cNvPr>
            <p:cNvSpPr/>
            <p:nvPr/>
          </p:nvSpPr>
          <p:spPr>
            <a:xfrm>
              <a:off x="3157537" y="1771650"/>
              <a:ext cx="6072187" cy="3314700"/>
            </a:xfrm>
            <a:prstGeom prst="arc">
              <a:avLst>
                <a:gd name="adj1" fmla="val 18474786"/>
                <a:gd name="adj2" fmla="val 21037815"/>
              </a:avLst>
            </a:prstGeom>
            <a:noFill/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A15827F5-53C0-A92C-704A-F97EF5AAAFBB}"/>
                </a:ext>
              </a:extLst>
            </p:cNvPr>
            <p:cNvSpPr/>
            <p:nvPr/>
          </p:nvSpPr>
          <p:spPr>
            <a:xfrm>
              <a:off x="3157537" y="1770579"/>
              <a:ext cx="6072187" cy="3314700"/>
            </a:xfrm>
            <a:prstGeom prst="arc">
              <a:avLst>
                <a:gd name="adj1" fmla="val 11118638"/>
                <a:gd name="adj2" fmla="val 13591368"/>
              </a:avLst>
            </a:prstGeom>
            <a:noFill/>
            <a:ln w="381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3784C199-2FA4-600D-3C59-179E93BB0EE4}"/>
                </a:ext>
              </a:extLst>
            </p:cNvPr>
            <p:cNvSpPr/>
            <p:nvPr/>
          </p:nvSpPr>
          <p:spPr>
            <a:xfrm>
              <a:off x="3157537" y="1770579"/>
              <a:ext cx="6072187" cy="3314700"/>
            </a:xfrm>
            <a:prstGeom prst="arc">
              <a:avLst>
                <a:gd name="adj1" fmla="val 7948179"/>
                <a:gd name="adj2" fmla="val 10444308"/>
              </a:avLst>
            </a:prstGeom>
            <a:noFill/>
            <a:ln w="381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70B66C-59CE-5217-68BE-57AABC0B33E8}"/>
                </a:ext>
              </a:extLst>
            </p:cNvPr>
            <p:cNvSpPr/>
            <p:nvPr/>
          </p:nvSpPr>
          <p:spPr>
            <a:xfrm>
              <a:off x="3157537" y="1770579"/>
              <a:ext cx="6072187" cy="3314700"/>
            </a:xfrm>
            <a:prstGeom prst="arc">
              <a:avLst>
                <a:gd name="adj1" fmla="val 612976"/>
                <a:gd name="adj2" fmla="val 3082203"/>
              </a:avLst>
            </a:prstGeom>
            <a:noFill/>
            <a:ln w="381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E133DC-31DF-35D4-6708-BBD8E49F0691}"/>
                </a:ext>
              </a:extLst>
            </p:cNvPr>
            <p:cNvSpPr txBox="1"/>
            <p:nvPr/>
          </p:nvSpPr>
          <p:spPr>
            <a:xfrm>
              <a:off x="8168875" y="1931585"/>
              <a:ext cx="234196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Ash Build-Up</a:t>
              </a:r>
            </a:p>
            <a:p>
              <a:pPr algn="ctr"/>
              <a:r>
                <a:rPr lang="en-US" sz="160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(in the core)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A973D6-F2F5-665C-0C7D-D47DA69D467E}"/>
                </a:ext>
              </a:extLst>
            </p:cNvPr>
            <p:cNvSpPr txBox="1"/>
            <p:nvPr/>
          </p:nvSpPr>
          <p:spPr>
            <a:xfrm>
              <a:off x="8464744" y="4587860"/>
              <a:ext cx="175022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Ash Build-Up </a:t>
              </a:r>
            </a:p>
            <a:p>
              <a:pPr algn="ctr"/>
              <a:r>
                <a:rPr lang="en-US" sz="1600" i="1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(bottom of shell)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3FC0D6-B2C9-9C13-2A2F-B6C21556EF76}"/>
                </a:ext>
              </a:extLst>
            </p:cNvPr>
            <p:cNvSpPr txBox="1"/>
            <p:nvPr/>
          </p:nvSpPr>
          <p:spPr>
            <a:xfrm>
              <a:off x="1740687" y="4420535"/>
              <a:ext cx="230029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Kelvin-Helmholtz</a:t>
              </a:r>
            </a:p>
            <a:p>
              <a:pPr algn="ctr"/>
              <a:r>
                <a:rPr lang="en-US" sz="16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or</a:t>
              </a:r>
            </a:p>
            <a:p>
              <a:pPr algn="ctr"/>
              <a:r>
                <a:rPr lang="en-US" sz="16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Electron Degeneracy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93D994-EFBB-8BF5-68FF-4EA4C4C3D274}"/>
                </a:ext>
              </a:extLst>
            </p:cNvPr>
            <p:cNvSpPr txBox="1"/>
            <p:nvPr/>
          </p:nvSpPr>
          <p:spPr>
            <a:xfrm>
              <a:off x="1990718" y="2054695"/>
              <a:ext cx="196691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Nuclear Ignition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9933D8-D1FE-0E11-A67F-95EAF363574F}"/>
                </a:ext>
              </a:extLst>
            </p:cNvPr>
            <p:cNvSpPr txBox="1"/>
            <p:nvPr/>
          </p:nvSpPr>
          <p:spPr>
            <a:xfrm>
              <a:off x="4741957" y="2254749"/>
              <a:ext cx="270808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(Turn-Off Shell Burning)</a:t>
              </a: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C12C7671-68B1-7541-D5E1-F0177DCA47D9}"/>
                </a:ext>
              </a:extLst>
            </p:cNvPr>
            <p:cNvSpPr/>
            <p:nvPr/>
          </p:nvSpPr>
          <p:spPr>
            <a:xfrm>
              <a:off x="5417341" y="2749270"/>
              <a:ext cx="1357317" cy="1357317"/>
            </a:xfrm>
            <a:prstGeom prst="arc">
              <a:avLst>
                <a:gd name="adj1" fmla="val 17811257"/>
                <a:gd name="adj2" fmla="val 13900850"/>
              </a:avLst>
            </a:prstGeom>
            <a:ln w="698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22234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DADBE-F93B-55BD-F28C-2398BF834E65}"/>
              </a:ext>
            </a:extLst>
          </p:cNvPr>
          <p:cNvGrpSpPr/>
          <p:nvPr/>
        </p:nvGrpSpPr>
        <p:grpSpPr>
          <a:xfrm>
            <a:off x="2237833" y="161294"/>
            <a:ext cx="7277642" cy="6468106"/>
            <a:chOff x="2237833" y="0"/>
            <a:chExt cx="7716334" cy="6858000"/>
          </a:xfrm>
        </p:grpSpPr>
        <p:pic>
          <p:nvPicPr>
            <p:cNvPr id="8" name="Picture 7" descr="A graph of a ray spectrum&#10;&#10;Description automatically generated">
              <a:extLst>
                <a:ext uri="{FF2B5EF4-FFF2-40B4-BE49-F238E27FC236}">
                  <a16:creationId xmlns:a16="http://schemas.microsoft.com/office/drawing/2014/main" id="{975423D8-912F-87D3-49AF-DD9559F6B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7833" y="0"/>
              <a:ext cx="7716334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92C121-A109-4CEA-A3A0-87068B695EDC}"/>
                </a:ext>
              </a:extLst>
            </p:cNvPr>
            <p:cNvSpPr/>
            <p:nvPr/>
          </p:nvSpPr>
          <p:spPr>
            <a:xfrm>
              <a:off x="4245708" y="189231"/>
              <a:ext cx="319978" cy="5596720"/>
            </a:xfrm>
            <a:prstGeom prst="rect">
              <a:avLst/>
            </a:prstGeom>
            <a:solidFill>
              <a:srgbClr val="4472C4">
                <a:alpha val="3403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C18CC-F8FB-8976-CA68-91A8E1B4A763}"/>
                </a:ext>
              </a:extLst>
            </p:cNvPr>
            <p:cNvSpPr/>
            <p:nvPr/>
          </p:nvSpPr>
          <p:spPr>
            <a:xfrm>
              <a:off x="4565686" y="189231"/>
              <a:ext cx="319978" cy="5596720"/>
            </a:xfrm>
            <a:prstGeom prst="rect">
              <a:avLst/>
            </a:prstGeom>
            <a:solidFill>
              <a:schemeClr val="accent6">
                <a:alpha val="3403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966D49-D1A4-E28F-C46A-85DEB7B4D5BD}"/>
                </a:ext>
              </a:extLst>
            </p:cNvPr>
            <p:cNvSpPr txBox="1"/>
            <p:nvPr/>
          </p:nvSpPr>
          <p:spPr>
            <a:xfrm>
              <a:off x="4885664" y="189231"/>
              <a:ext cx="985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V-Filter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AC73E7-D5A7-4A41-8C08-D7DA7D6903DE}"/>
                </a:ext>
              </a:extLst>
            </p:cNvPr>
            <p:cNvSpPr txBox="1"/>
            <p:nvPr/>
          </p:nvSpPr>
          <p:spPr>
            <a:xfrm>
              <a:off x="3259870" y="189231"/>
              <a:ext cx="985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B-Filter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8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198CBCF-72F8-26CE-3E3F-909B75E8281D}"/>
              </a:ext>
            </a:extLst>
          </p:cNvPr>
          <p:cNvGrpSpPr/>
          <p:nvPr/>
        </p:nvGrpSpPr>
        <p:grpSpPr>
          <a:xfrm>
            <a:off x="1779908" y="207132"/>
            <a:ext cx="8632184" cy="6443736"/>
            <a:chOff x="1779908" y="207132"/>
            <a:chExt cx="8632184" cy="644373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DDCC86-7B5C-1948-EB23-E885A04FCD39}"/>
                </a:ext>
              </a:extLst>
            </p:cNvPr>
            <p:cNvSpPr/>
            <p:nvPr/>
          </p:nvSpPr>
          <p:spPr>
            <a:xfrm>
              <a:off x="1779908" y="207132"/>
              <a:ext cx="8632184" cy="644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01CC47D-D394-D42C-A58A-1D066D4FFB51}"/>
                </a:ext>
              </a:extLst>
            </p:cNvPr>
            <p:cNvGrpSpPr/>
            <p:nvPr/>
          </p:nvGrpSpPr>
          <p:grpSpPr>
            <a:xfrm>
              <a:off x="1779908" y="207132"/>
              <a:ext cx="8632184" cy="6443736"/>
              <a:chOff x="339104" y="-48491"/>
              <a:chExt cx="9299239" cy="6941678"/>
            </a:xfrm>
          </p:grpSpPr>
          <p:pic>
            <p:nvPicPr>
              <p:cNvPr id="5" name="Picture 4" descr="A diagram of a light spectrum&#10;&#10;Description automatically generated">
                <a:extLst>
                  <a:ext uri="{FF2B5EF4-FFF2-40B4-BE49-F238E27FC236}">
                    <a16:creationId xmlns:a16="http://schemas.microsoft.com/office/drawing/2014/main" id="{7F2B40F6-FF74-884F-4CE1-C750E3C0E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9104" y="-48491"/>
                <a:ext cx="4820525" cy="694167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A8D3DC6-17D5-C0A0-24DF-4BED6C90D0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71" t="999" r="1274" b="1682"/>
              <a:stretch/>
            </p:blipFill>
            <p:spPr>
              <a:xfrm>
                <a:off x="5159629" y="-48491"/>
                <a:ext cx="4478714" cy="3843256"/>
              </a:xfrm>
              <a:prstGeom prst="rect">
                <a:avLst/>
              </a:prstGeom>
            </p:spPr>
          </p:pic>
          <p:pic>
            <p:nvPicPr>
              <p:cNvPr id="19" name="Picture 18" descr="A diagram of a light spectrum&#10;&#10;Description automatically generated">
                <a:extLst>
                  <a:ext uri="{FF2B5EF4-FFF2-40B4-BE49-F238E27FC236}">
                    <a16:creationId xmlns:a16="http://schemas.microsoft.com/office/drawing/2014/main" id="{B74692D3-35E0-2527-24D2-B26DFC078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9629" y="3794765"/>
                <a:ext cx="4478714" cy="30984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786691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EF50AC7-D976-9922-F612-CFF19477BFF0}"/>
              </a:ext>
            </a:extLst>
          </p:cNvPr>
          <p:cNvGrpSpPr/>
          <p:nvPr/>
        </p:nvGrpSpPr>
        <p:grpSpPr>
          <a:xfrm>
            <a:off x="64255" y="1015713"/>
            <a:ext cx="11993533" cy="4730331"/>
            <a:chOff x="64255" y="1015713"/>
            <a:chExt cx="11993533" cy="4730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28FDE4-C168-F5E2-75E0-42BBF3EA728E}"/>
                </a:ext>
              </a:extLst>
            </p:cNvPr>
            <p:cNvSpPr/>
            <p:nvPr/>
          </p:nvSpPr>
          <p:spPr>
            <a:xfrm>
              <a:off x="64255" y="1015713"/>
              <a:ext cx="11993531" cy="4730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diagram of a bug&#10;&#10;Description automatically generated">
              <a:extLst>
                <a:ext uri="{FF2B5EF4-FFF2-40B4-BE49-F238E27FC236}">
                  <a16:creationId xmlns:a16="http://schemas.microsoft.com/office/drawing/2014/main" id="{1EA6359F-C218-C3AA-8497-BBBC5B3A7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914" y="1015713"/>
              <a:ext cx="6559874" cy="4730331"/>
            </a:xfrm>
            <a:prstGeom prst="rect">
              <a:avLst/>
            </a:prstGeom>
          </p:spPr>
        </p:pic>
        <p:pic>
          <p:nvPicPr>
            <p:cNvPr id="5" name="Picture 4" descr="A rainbow colored line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A6B227C5-31B2-B8E5-1B16-64704C541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214" y="1015713"/>
              <a:ext cx="5363700" cy="3928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817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D60A2C2-6A99-0E12-48F0-6C7706F02CDF}"/>
              </a:ext>
            </a:extLst>
          </p:cNvPr>
          <p:cNvGrpSpPr/>
          <p:nvPr/>
        </p:nvGrpSpPr>
        <p:grpSpPr>
          <a:xfrm>
            <a:off x="289653" y="521447"/>
            <a:ext cx="11612694" cy="5815106"/>
            <a:chOff x="220718" y="711200"/>
            <a:chExt cx="10756100" cy="510251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FA6CED-5E92-3FCA-2DD2-974CB2800C9B}"/>
                </a:ext>
              </a:extLst>
            </p:cNvPr>
            <p:cNvSpPr/>
            <p:nvPr/>
          </p:nvSpPr>
          <p:spPr>
            <a:xfrm>
              <a:off x="220718" y="711201"/>
              <a:ext cx="10756100" cy="5102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graph with dots and writing&#10;&#10;Description automatically generated">
              <a:extLst>
                <a:ext uri="{FF2B5EF4-FFF2-40B4-BE49-F238E27FC236}">
                  <a16:creationId xmlns:a16="http://schemas.microsoft.com/office/drawing/2014/main" id="{726E4F27-5C6D-6997-F9FA-59356388B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5088" y="711200"/>
              <a:ext cx="5221729" cy="5102511"/>
            </a:xfrm>
            <a:prstGeom prst="rect">
              <a:avLst/>
            </a:prstGeom>
          </p:spPr>
        </p:pic>
        <p:pic>
          <p:nvPicPr>
            <p:cNvPr id="6" name="Picture 5" descr="A colorful dotted line with a person on it&#10;&#10;Description automatically generated with medium confidence">
              <a:extLst>
                <a:ext uri="{FF2B5EF4-FFF2-40B4-BE49-F238E27FC236}">
                  <a16:creationId xmlns:a16="http://schemas.microsoft.com/office/drawing/2014/main" id="{C23305D1-7D07-C2FC-7C7F-448B4BE04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427" y="1044289"/>
              <a:ext cx="5433661" cy="3928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3956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E9915E9-70B0-343F-9249-BEB2396DB53F}"/>
              </a:ext>
            </a:extLst>
          </p:cNvPr>
          <p:cNvGrpSpPr/>
          <p:nvPr/>
        </p:nvGrpSpPr>
        <p:grpSpPr>
          <a:xfrm>
            <a:off x="1039136" y="1470410"/>
            <a:ext cx="10211052" cy="3436125"/>
            <a:chOff x="1039136" y="1470410"/>
            <a:chExt cx="10211052" cy="3436125"/>
          </a:xfrm>
        </p:grpSpPr>
        <p:pic>
          <p:nvPicPr>
            <p:cNvPr id="3" name="Picture 2" descr="A dinosaur with its mouth open&#10;&#10;Description automatically generated">
              <a:extLst>
                <a:ext uri="{FF2B5EF4-FFF2-40B4-BE49-F238E27FC236}">
                  <a16:creationId xmlns:a16="http://schemas.microsoft.com/office/drawing/2014/main" id="{529E7A4A-816D-C4BE-C007-C68DF465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470410"/>
              <a:ext cx="5154188" cy="3436125"/>
            </a:xfrm>
            <a:prstGeom prst="rect">
              <a:avLst/>
            </a:prstGeom>
          </p:spPr>
        </p:pic>
        <p:pic>
          <p:nvPicPr>
            <p:cNvPr id="5" name="Picture 4" descr="A graph paper with writing on it&#10;&#10;Description automatically generated">
              <a:extLst>
                <a:ext uri="{FF2B5EF4-FFF2-40B4-BE49-F238E27FC236}">
                  <a16:creationId xmlns:a16="http://schemas.microsoft.com/office/drawing/2014/main" id="{727D563E-893D-882F-20AB-935957249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136" y="1470410"/>
              <a:ext cx="5056864" cy="3436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996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90131</TotalTime>
  <Words>2081</Words>
  <Application>Microsoft Macintosh PowerPoint</Application>
  <PresentationFormat>Widescreen</PresentationFormat>
  <Paragraphs>801</Paragraphs>
  <Slides>136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Michael Yelland</dc:creator>
  <cp:lastModifiedBy>Alexander Michael Yelland</cp:lastModifiedBy>
  <cp:revision>138</cp:revision>
  <dcterms:created xsi:type="dcterms:W3CDTF">2024-01-09T01:00:48Z</dcterms:created>
  <dcterms:modified xsi:type="dcterms:W3CDTF">2024-05-04T14:45:12Z</dcterms:modified>
</cp:coreProperties>
</file>